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8" r:id="rId4"/>
    <p:sldMasterId id="2147483869" r:id="rId5"/>
    <p:sldMasterId id="2147483844" r:id="rId6"/>
    <p:sldMasterId id="2147483846" r:id="rId7"/>
    <p:sldMasterId id="2147483836" r:id="rId8"/>
  </p:sldMasterIdLst>
  <p:notesMasterIdLst>
    <p:notesMasterId r:id="rId32"/>
  </p:notesMasterIdLst>
  <p:handoutMasterIdLst>
    <p:handoutMasterId r:id="rId33"/>
  </p:handoutMasterIdLst>
  <p:sldIdLst>
    <p:sldId id="256" r:id="rId9"/>
    <p:sldId id="272" r:id="rId10"/>
    <p:sldId id="271" r:id="rId11"/>
    <p:sldId id="288" r:id="rId12"/>
    <p:sldId id="297" r:id="rId13"/>
    <p:sldId id="299" r:id="rId14"/>
    <p:sldId id="300" r:id="rId15"/>
    <p:sldId id="301" r:id="rId16"/>
    <p:sldId id="275" r:id="rId17"/>
    <p:sldId id="289" r:id="rId18"/>
    <p:sldId id="276" r:id="rId19"/>
    <p:sldId id="302" r:id="rId20"/>
    <p:sldId id="303" r:id="rId21"/>
    <p:sldId id="292" r:id="rId22"/>
    <p:sldId id="296" r:id="rId23"/>
    <p:sldId id="291" r:id="rId24"/>
    <p:sldId id="290" r:id="rId25"/>
    <p:sldId id="304" r:id="rId26"/>
    <p:sldId id="293" r:id="rId27"/>
    <p:sldId id="294" r:id="rId28"/>
    <p:sldId id="295" r:id="rId29"/>
    <p:sldId id="287" r:id="rId30"/>
    <p:sldId id="269" r:id="rId31"/>
  </p:sldIdLst>
  <p:sldSz cx="9144000" cy="5143500" type="screen16x9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00"/>
    <a:srgbClr val="66CCFF"/>
    <a:srgbClr val="FFFFFF"/>
    <a:srgbClr val="D1D1D1"/>
    <a:srgbClr val="99CCFF"/>
    <a:srgbClr val="595959"/>
    <a:srgbClr val="222421"/>
    <a:srgbClr val="2E3333"/>
    <a:srgbClr val="1A1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070B4-A77F-44E5-AE87-68DFFBDB3BFC}" v="293" dt="2022-09-19T09:46:02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Nanculaf" userId="S::nanculaf@specialolympics.ch::f0561e8f-3728-41e9-a511-b1b221cd11e9" providerId="AD" clId="Web-{6D5E9AA5-CEDF-47DF-91BA-DFD78C7545C3}"/>
    <pc:docChg chg="modSld">
      <pc:chgData name="Irene Nanculaf" userId="S::nanculaf@specialolympics.ch::f0561e8f-3728-41e9-a511-b1b221cd11e9" providerId="AD" clId="Web-{6D5E9AA5-CEDF-47DF-91BA-DFD78C7545C3}" dt="2022-04-05T12:58:04.517" v="4" actId="20577"/>
      <pc:docMkLst>
        <pc:docMk/>
      </pc:docMkLst>
      <pc:sldChg chg="modSp">
        <pc:chgData name="Irene Nanculaf" userId="S::nanculaf@specialolympics.ch::f0561e8f-3728-41e9-a511-b1b221cd11e9" providerId="AD" clId="Web-{6D5E9AA5-CEDF-47DF-91BA-DFD78C7545C3}" dt="2022-04-05T12:56:48.016" v="2" actId="20577"/>
        <pc:sldMkLst>
          <pc:docMk/>
          <pc:sldMk cId="3318369797" sldId="272"/>
        </pc:sldMkLst>
        <pc:spChg chg="mod">
          <ac:chgData name="Irene Nanculaf" userId="S::nanculaf@specialolympics.ch::f0561e8f-3728-41e9-a511-b1b221cd11e9" providerId="AD" clId="Web-{6D5E9AA5-CEDF-47DF-91BA-DFD78C7545C3}" dt="2022-04-05T12:56:48.016" v="2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modSp">
        <pc:chgData name="Irene Nanculaf" userId="S::nanculaf@specialolympics.ch::f0561e8f-3728-41e9-a511-b1b221cd11e9" providerId="AD" clId="Web-{6D5E9AA5-CEDF-47DF-91BA-DFD78C7545C3}" dt="2022-04-05T12:58:04.517" v="4" actId="20577"/>
        <pc:sldMkLst>
          <pc:docMk/>
          <pc:sldMk cId="2727073837" sldId="278"/>
        </pc:sldMkLst>
        <pc:spChg chg="mod">
          <ac:chgData name="Irene Nanculaf" userId="S::nanculaf@specialolympics.ch::f0561e8f-3728-41e9-a511-b1b221cd11e9" providerId="AD" clId="Web-{6D5E9AA5-CEDF-47DF-91BA-DFD78C7545C3}" dt="2022-04-05T12:58:04.517" v="4" actId="20577"/>
          <ac:spMkLst>
            <pc:docMk/>
            <pc:sldMk cId="2727073837" sldId="278"/>
            <ac:spMk id="3" creationId="{D8B05AFF-0899-4C22-B978-CF70964410B9}"/>
          </ac:spMkLst>
        </pc:spChg>
      </pc:sldChg>
    </pc:docChg>
  </pc:docChgLst>
  <pc:docChgLst>
    <pc:chgData name="Delegation Special Olympics" userId="dc2b5f29-21c3-463e-ae67-d335bec90f6b" providerId="ADAL" clId="{8FFF2F9D-E146-4E89-A251-F019B8153FDE}"/>
    <pc:docChg chg="undo custSel addSld delSld modSld sldOrd addMainMaster">
      <pc:chgData name="Delegation Special Olympics" userId="dc2b5f29-21c3-463e-ae67-d335bec90f6b" providerId="ADAL" clId="{8FFF2F9D-E146-4E89-A251-F019B8153FDE}" dt="2022-04-06T12:45:10.891" v="618" actId="47"/>
      <pc:docMkLst>
        <pc:docMk/>
      </pc:docMkLst>
      <pc:sldChg chg="modSp mod">
        <pc:chgData name="Delegation Special Olympics" userId="dc2b5f29-21c3-463e-ae67-d335bec90f6b" providerId="ADAL" clId="{8FFF2F9D-E146-4E89-A251-F019B8153FDE}" dt="2022-04-06T12:45:08.159" v="617" actId="20577"/>
        <pc:sldMkLst>
          <pc:docMk/>
          <pc:sldMk cId="2940451215" sldId="256"/>
        </pc:sldMkLst>
        <pc:spChg chg="mod">
          <ac:chgData name="Delegation Special Olympics" userId="dc2b5f29-21c3-463e-ae67-d335bec90f6b" providerId="ADAL" clId="{8FFF2F9D-E146-4E89-A251-F019B8153FDE}" dt="2022-04-06T12:45:08.159" v="617" actId="20577"/>
          <ac:spMkLst>
            <pc:docMk/>
            <pc:sldMk cId="2940451215" sldId="256"/>
            <ac:spMk id="9" creationId="{00000000-0000-0000-0000-000000000000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1.951" v="97" actId="478"/>
        <pc:sldMkLst>
          <pc:docMk/>
          <pc:sldMk cId="4193835845" sldId="271"/>
        </pc:sldMkLst>
        <pc:spChg chg="del">
          <ac:chgData name="Delegation Special Olympics" userId="dc2b5f29-21c3-463e-ae67-d335bec90f6b" providerId="ADAL" clId="{8FFF2F9D-E146-4E89-A251-F019B8153FDE}" dt="2022-04-05T13:10:01.951" v="97" actId="478"/>
          <ac:spMkLst>
            <pc:docMk/>
            <pc:sldMk cId="4193835845" sldId="271"/>
            <ac:spMk id="3" creationId="{4DDB2847-6DF3-4AEB-8791-0A4B8384D45F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3:10:49.426" v="212" actId="20577"/>
        <pc:sldMkLst>
          <pc:docMk/>
          <pc:sldMk cId="534540519" sldId="273"/>
        </pc:sldMkLst>
        <pc:spChg chg="mod">
          <ac:chgData name="Delegation Special Olympics" userId="dc2b5f29-21c3-463e-ae67-d335bec90f6b" providerId="ADAL" clId="{8FFF2F9D-E146-4E89-A251-F019B8153FDE}" dt="2022-04-05T13:10:49.426" v="212" actId="20577"/>
          <ac:spMkLst>
            <pc:docMk/>
            <pc:sldMk cId="534540519" sldId="273"/>
            <ac:spMk id="6" creationId="{305E0306-9474-4D15-BE36-70D612101A98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0.466" v="96" actId="478"/>
        <pc:sldMkLst>
          <pc:docMk/>
          <pc:sldMk cId="641283264" sldId="275"/>
        </pc:sldMkLst>
        <pc:spChg chg="del">
          <ac:chgData name="Delegation Special Olympics" userId="dc2b5f29-21c3-463e-ae67-d335bec90f6b" providerId="ADAL" clId="{8FFF2F9D-E146-4E89-A251-F019B8153FDE}" dt="2022-04-05T13:10:00.466" v="96" actId="478"/>
          <ac:spMkLst>
            <pc:docMk/>
            <pc:sldMk cId="641283264" sldId="275"/>
            <ac:spMk id="3" creationId="{6378991F-6AAE-4AD1-8C18-363B8B2E1226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4.591" v="98" actId="478"/>
        <pc:sldMkLst>
          <pc:docMk/>
          <pc:sldMk cId="2725192248" sldId="276"/>
        </pc:sldMkLst>
        <pc:spChg chg="del">
          <ac:chgData name="Delegation Special Olympics" userId="dc2b5f29-21c3-463e-ae67-d335bec90f6b" providerId="ADAL" clId="{8FFF2F9D-E146-4E89-A251-F019B8153FDE}" dt="2022-04-05T13:10:04.591" v="98" actId="478"/>
          <ac:spMkLst>
            <pc:docMk/>
            <pc:sldMk cId="2725192248" sldId="276"/>
            <ac:spMk id="3" creationId="{CCBC81E0-9F2D-45AA-A25E-621EDF68F7EF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0:08:38.558" v="50" actId="20577"/>
        <pc:sldMkLst>
          <pc:docMk/>
          <pc:sldMk cId="2727073837" sldId="278"/>
        </pc:sldMkLst>
        <pc:spChg chg="mod">
          <ac:chgData name="Delegation Special Olympics" userId="dc2b5f29-21c3-463e-ae67-d335bec90f6b" providerId="ADAL" clId="{8FFF2F9D-E146-4E89-A251-F019B8153FDE}" dt="2022-04-05T10:08:38.558" v="50" actId="20577"/>
          <ac:spMkLst>
            <pc:docMk/>
            <pc:sldMk cId="2727073837" sldId="278"/>
            <ac:spMk id="3" creationId="{D8B05AFF-0899-4C22-B978-CF70964410B9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3:09:29.430" v="95" actId="20577"/>
        <pc:sldMkLst>
          <pc:docMk/>
          <pc:sldMk cId="2565970290" sldId="279"/>
        </pc:sldMkLst>
        <pc:spChg chg="mod">
          <ac:chgData name="Delegation Special Olympics" userId="dc2b5f29-21c3-463e-ae67-d335bec90f6b" providerId="ADAL" clId="{8FFF2F9D-E146-4E89-A251-F019B8153FDE}" dt="2022-04-05T13:09:29.430" v="95" actId="20577"/>
          <ac:spMkLst>
            <pc:docMk/>
            <pc:sldMk cId="2565970290" sldId="279"/>
            <ac:spMk id="3" creationId="{1759377C-09C0-418B-8392-C144A6BD8FE9}"/>
          </ac:spMkLst>
        </pc:spChg>
      </pc:sldChg>
      <pc:sldChg chg="modSp new del mod">
        <pc:chgData name="Delegation Special Olympics" userId="dc2b5f29-21c3-463e-ae67-d335bec90f6b" providerId="ADAL" clId="{8FFF2F9D-E146-4E89-A251-F019B8153FDE}" dt="2022-04-06T12:45:10.891" v="618" actId="47"/>
        <pc:sldMkLst>
          <pc:docMk/>
          <pc:sldMk cId="2241051350" sldId="280"/>
        </pc:sldMkLst>
        <pc:spChg chg="mod">
          <ac:chgData name="Delegation Special Olympics" userId="dc2b5f29-21c3-463e-ae67-d335bec90f6b" providerId="ADAL" clId="{8FFF2F9D-E146-4E89-A251-F019B8153FDE}" dt="2022-04-05T09:27:19.886" v="8" actId="20577"/>
          <ac:spMkLst>
            <pc:docMk/>
            <pc:sldMk cId="2241051350" sldId="280"/>
            <ac:spMk id="2" creationId="{95B6DDD6-AB12-4E39-8989-AECF2C42501D}"/>
          </ac:spMkLst>
        </pc:spChg>
        <pc:spChg chg="mod">
          <ac:chgData name="Delegation Special Olympics" userId="dc2b5f29-21c3-463e-ae67-d335bec90f6b" providerId="ADAL" clId="{8FFF2F9D-E146-4E89-A251-F019B8153FDE}" dt="2022-04-05T14:52:10.383" v="598" actId="20577"/>
          <ac:spMkLst>
            <pc:docMk/>
            <pc:sldMk cId="2241051350" sldId="280"/>
            <ac:spMk id="3" creationId="{76D02AEE-D87E-4625-A8D6-2596F52AEBF6}"/>
          </ac:spMkLst>
        </pc:spChg>
      </pc:sldChg>
      <pc:sldChg chg="addSp delSp modSp new mod">
        <pc:chgData name="Delegation Special Olympics" userId="dc2b5f29-21c3-463e-ae67-d335bec90f6b" providerId="ADAL" clId="{8FFF2F9D-E146-4E89-A251-F019B8153FDE}" dt="2022-04-05T13:23:22.679" v="258" actId="1076"/>
        <pc:sldMkLst>
          <pc:docMk/>
          <pc:sldMk cId="2932845234" sldId="281"/>
        </pc:sldMkLst>
        <pc:spChg chg="mod">
          <ac:chgData name="Delegation Special Olympics" userId="dc2b5f29-21c3-463e-ae67-d335bec90f6b" providerId="ADAL" clId="{8FFF2F9D-E146-4E89-A251-F019B8153FDE}" dt="2022-04-05T13:21:48.993" v="222" actId="20577"/>
          <ac:spMkLst>
            <pc:docMk/>
            <pc:sldMk cId="2932845234" sldId="281"/>
            <ac:spMk id="2" creationId="{CE55632A-E470-47E3-826C-4A16D7B937E3}"/>
          </ac:spMkLst>
        </pc:spChg>
        <pc:spChg chg="del">
          <ac:chgData name="Delegation Special Olympics" userId="dc2b5f29-21c3-463e-ae67-d335bec90f6b" providerId="ADAL" clId="{8FFF2F9D-E146-4E89-A251-F019B8153FDE}" dt="2022-04-05T13:22:08.583" v="223" actId="22"/>
          <ac:spMkLst>
            <pc:docMk/>
            <pc:sldMk cId="2932845234" sldId="281"/>
            <ac:spMk id="3" creationId="{598E5F4D-C755-4077-9B41-8F29D872DB82}"/>
          </ac:spMkLst>
        </pc:spChg>
        <pc:spChg chg="add del mod">
          <ac:chgData name="Delegation Special Olympics" userId="dc2b5f29-21c3-463e-ae67-d335bec90f6b" providerId="ADAL" clId="{8FFF2F9D-E146-4E89-A251-F019B8153FDE}" dt="2022-04-05T13:22:39.861" v="242" actId="478"/>
          <ac:spMkLst>
            <pc:docMk/>
            <pc:sldMk cId="2932845234" sldId="281"/>
            <ac:spMk id="7" creationId="{95CDDD25-E664-42B2-8CA5-E850763E948C}"/>
          </ac:spMkLst>
        </pc:spChg>
        <pc:picChg chg="add del mod ord">
          <ac:chgData name="Delegation Special Olympics" userId="dc2b5f29-21c3-463e-ae67-d335bec90f6b" providerId="ADAL" clId="{8FFF2F9D-E146-4E89-A251-F019B8153FDE}" dt="2022-04-05T13:23:20.812" v="257" actId="1076"/>
          <ac:picMkLst>
            <pc:docMk/>
            <pc:sldMk cId="2932845234" sldId="281"/>
            <ac:picMk id="6" creationId="{E54ED7A4-8363-4BF7-8744-1B192BCE7C23}"/>
          </ac:picMkLst>
        </pc:picChg>
        <pc:picChg chg="add del mod ord">
          <ac:chgData name="Delegation Special Olympics" userId="dc2b5f29-21c3-463e-ae67-d335bec90f6b" providerId="ADAL" clId="{8FFF2F9D-E146-4E89-A251-F019B8153FDE}" dt="2022-04-05T13:22:39.544" v="241" actId="22"/>
          <ac:picMkLst>
            <pc:docMk/>
            <pc:sldMk cId="2932845234" sldId="281"/>
            <ac:picMk id="9" creationId="{87F16F74-4A52-49C7-9886-F1095D1D52BD}"/>
          </ac:picMkLst>
        </pc:picChg>
        <pc:picChg chg="add mod">
          <ac:chgData name="Delegation Special Olympics" userId="dc2b5f29-21c3-463e-ae67-d335bec90f6b" providerId="ADAL" clId="{8FFF2F9D-E146-4E89-A251-F019B8153FDE}" dt="2022-04-05T13:23:22.679" v="258" actId="1076"/>
          <ac:picMkLst>
            <pc:docMk/>
            <pc:sldMk cId="2932845234" sldId="281"/>
            <ac:picMk id="11" creationId="{E1815224-C0B7-4376-9C37-4F0FE79C46C1}"/>
          </ac:picMkLst>
        </pc:picChg>
      </pc:sldChg>
      <pc:sldChg chg="modSp new mod">
        <pc:chgData name="Delegation Special Olympics" userId="dc2b5f29-21c3-463e-ae67-d335bec90f6b" providerId="ADAL" clId="{8FFF2F9D-E146-4E89-A251-F019B8153FDE}" dt="2022-04-05T13:52:53.691" v="595" actId="20577"/>
        <pc:sldMkLst>
          <pc:docMk/>
          <pc:sldMk cId="1962712726" sldId="282"/>
        </pc:sldMkLst>
        <pc:spChg chg="mod">
          <ac:chgData name="Delegation Special Olympics" userId="dc2b5f29-21c3-463e-ae67-d335bec90f6b" providerId="ADAL" clId="{8FFF2F9D-E146-4E89-A251-F019B8153FDE}" dt="2022-04-05T13:23:31.082" v="283" actId="20577"/>
          <ac:spMkLst>
            <pc:docMk/>
            <pc:sldMk cId="1962712726" sldId="282"/>
            <ac:spMk id="2" creationId="{4DC2C769-6226-443C-B7F3-5F46A5DA8090}"/>
          </ac:spMkLst>
        </pc:spChg>
        <pc:spChg chg="mod">
          <ac:chgData name="Delegation Special Olympics" userId="dc2b5f29-21c3-463e-ae67-d335bec90f6b" providerId="ADAL" clId="{8FFF2F9D-E146-4E89-A251-F019B8153FDE}" dt="2022-04-05T13:52:53.691" v="595" actId="20577"/>
          <ac:spMkLst>
            <pc:docMk/>
            <pc:sldMk cId="1962712726" sldId="282"/>
            <ac:spMk id="3" creationId="{83456D4A-DB4A-4FDF-A462-9E0F5AF1C7E7}"/>
          </ac:spMkLst>
        </pc:spChg>
      </pc:sldChg>
      <pc:sldChg chg="addSp delSp modSp new mod ord">
        <pc:chgData name="Delegation Special Olympics" userId="dc2b5f29-21c3-463e-ae67-d335bec90f6b" providerId="ADAL" clId="{8FFF2F9D-E146-4E89-A251-F019B8153FDE}" dt="2022-04-05T13:40:28.138" v="576" actId="1035"/>
        <pc:sldMkLst>
          <pc:docMk/>
          <pc:sldMk cId="2157981209" sldId="283"/>
        </pc:sldMkLst>
        <pc:spChg chg="mod">
          <ac:chgData name="Delegation Special Olympics" userId="dc2b5f29-21c3-463e-ae67-d335bec90f6b" providerId="ADAL" clId="{8FFF2F9D-E146-4E89-A251-F019B8153FDE}" dt="2022-04-05T13:27:48.206" v="337"/>
          <ac:spMkLst>
            <pc:docMk/>
            <pc:sldMk cId="2157981209" sldId="283"/>
            <ac:spMk id="2" creationId="{E5CB8156-DE54-4E5B-84A1-163617F58A77}"/>
          </ac:spMkLst>
        </pc:spChg>
        <pc:spChg chg="del">
          <ac:chgData name="Delegation Special Olympics" userId="dc2b5f29-21c3-463e-ae67-d335bec90f6b" providerId="ADAL" clId="{8FFF2F9D-E146-4E89-A251-F019B8153FDE}" dt="2022-04-05T13:27:30.187" v="333" actId="22"/>
          <ac:spMkLst>
            <pc:docMk/>
            <pc:sldMk cId="2157981209" sldId="283"/>
            <ac:spMk id="3" creationId="{F62A2B8F-B334-44E6-B7B0-91369E3E5218}"/>
          </ac:spMkLst>
        </pc:spChg>
        <pc:spChg chg="add mod">
          <ac:chgData name="Delegation Special Olympics" userId="dc2b5f29-21c3-463e-ae67-d335bec90f6b" providerId="ADAL" clId="{8FFF2F9D-E146-4E89-A251-F019B8153FDE}" dt="2022-04-05T13:29:06.846" v="350" actId="1037"/>
          <ac:spMkLst>
            <pc:docMk/>
            <pc:sldMk cId="2157981209" sldId="283"/>
            <ac:spMk id="7" creationId="{CE6FBAD0-E550-4BE8-8752-CA8179BA4B5E}"/>
          </ac:spMkLst>
        </pc:spChg>
        <pc:spChg chg="add mod">
          <ac:chgData name="Delegation Special Olympics" userId="dc2b5f29-21c3-463e-ae67-d335bec90f6b" providerId="ADAL" clId="{8FFF2F9D-E146-4E89-A251-F019B8153FDE}" dt="2022-04-05T13:31:17.530" v="374" actId="1076"/>
          <ac:spMkLst>
            <pc:docMk/>
            <pc:sldMk cId="2157981209" sldId="283"/>
            <ac:spMk id="16" creationId="{BFBA2E0C-B5C2-443E-8501-010722BAB887}"/>
          </ac:spMkLst>
        </pc:spChg>
        <pc:spChg chg="add mod">
          <ac:chgData name="Delegation Special Olympics" userId="dc2b5f29-21c3-463e-ae67-d335bec90f6b" providerId="ADAL" clId="{8FFF2F9D-E146-4E89-A251-F019B8153FDE}" dt="2022-04-05T13:40:04.157" v="564" actId="1076"/>
          <ac:spMkLst>
            <pc:docMk/>
            <pc:sldMk cId="2157981209" sldId="283"/>
            <ac:spMk id="17" creationId="{0FD87658-FF83-409F-A68B-817C5686864E}"/>
          </ac:spMkLst>
        </pc:spChg>
        <pc:spChg chg="add mod">
          <ac:chgData name="Delegation Special Olympics" userId="dc2b5f29-21c3-463e-ae67-d335bec90f6b" providerId="ADAL" clId="{8FFF2F9D-E146-4E89-A251-F019B8153FDE}" dt="2022-04-05T13:32:29.367" v="395" actId="1076"/>
          <ac:spMkLst>
            <pc:docMk/>
            <pc:sldMk cId="2157981209" sldId="283"/>
            <ac:spMk id="18" creationId="{53CB096C-D09F-4E38-8834-E41E831A48A0}"/>
          </ac:spMkLst>
        </pc:spChg>
        <pc:spChg chg="add mod">
          <ac:chgData name="Delegation Special Olympics" userId="dc2b5f29-21c3-463e-ae67-d335bec90f6b" providerId="ADAL" clId="{8FFF2F9D-E146-4E89-A251-F019B8153FDE}" dt="2022-04-05T13:36:20.473" v="440" actId="1076"/>
          <ac:spMkLst>
            <pc:docMk/>
            <pc:sldMk cId="2157981209" sldId="283"/>
            <ac:spMk id="21" creationId="{B77B5E3A-B2DD-4312-AD85-7F5BACC75FE9}"/>
          </ac:spMkLst>
        </pc:spChg>
        <pc:spChg chg="add mod">
          <ac:chgData name="Delegation Special Olympics" userId="dc2b5f29-21c3-463e-ae67-d335bec90f6b" providerId="ADAL" clId="{8FFF2F9D-E146-4E89-A251-F019B8153FDE}" dt="2022-04-05T13:40:10.870" v="567" actId="1076"/>
          <ac:spMkLst>
            <pc:docMk/>
            <pc:sldMk cId="2157981209" sldId="283"/>
            <ac:spMk id="22" creationId="{69968B8D-77C1-4AE0-8D1D-08FE5E770D7B}"/>
          </ac:spMkLst>
        </pc:spChg>
        <pc:spChg chg="add mod">
          <ac:chgData name="Delegation Special Olympics" userId="dc2b5f29-21c3-463e-ae67-d335bec90f6b" providerId="ADAL" clId="{8FFF2F9D-E146-4E89-A251-F019B8153FDE}" dt="2022-04-05T13:40:28.138" v="576" actId="1035"/>
          <ac:spMkLst>
            <pc:docMk/>
            <pc:sldMk cId="2157981209" sldId="283"/>
            <ac:spMk id="29" creationId="{8C733A2D-CD33-4C23-91A9-DA38D05AF8D3}"/>
          </ac:spMkLst>
        </pc:spChg>
        <pc:picChg chg="add mod ord">
          <ac:chgData name="Delegation Special Olympics" userId="dc2b5f29-21c3-463e-ae67-d335bec90f6b" providerId="ADAL" clId="{8FFF2F9D-E146-4E89-A251-F019B8153FDE}" dt="2022-04-05T13:40:08.542" v="566" actId="1076"/>
          <ac:picMkLst>
            <pc:docMk/>
            <pc:sldMk cId="2157981209" sldId="283"/>
            <ac:picMk id="6" creationId="{6A53885C-E574-4058-A1D6-DE62F2CB6B2F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9" creationId="{EF55D977-1199-4164-B4D6-49229F9A332A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11" creationId="{996CC4C5-7A87-4006-9D21-603A5E515F12}"/>
          </ac:picMkLst>
        </pc:picChg>
        <pc:picChg chg="add mod">
          <ac:chgData name="Delegation Special Olympics" userId="dc2b5f29-21c3-463e-ae67-d335bec90f6b" providerId="ADAL" clId="{8FFF2F9D-E146-4E89-A251-F019B8153FDE}" dt="2022-04-05T13:30:44.732" v="371" actId="1076"/>
          <ac:picMkLst>
            <pc:docMk/>
            <pc:sldMk cId="2157981209" sldId="283"/>
            <ac:picMk id="13" creationId="{50B0C047-7522-475C-AC3E-6998D0D5F77D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15" creationId="{5E9AA559-15C2-456B-AC32-F80E455EB5CC}"/>
          </ac:picMkLst>
        </pc:picChg>
        <pc:picChg chg="add mod">
          <ac:chgData name="Delegation Special Olympics" userId="dc2b5f29-21c3-463e-ae67-d335bec90f6b" providerId="ADAL" clId="{8FFF2F9D-E146-4E89-A251-F019B8153FDE}" dt="2022-04-05T13:38:08.069" v="465" actId="1076"/>
          <ac:picMkLst>
            <pc:docMk/>
            <pc:sldMk cId="2157981209" sldId="283"/>
            <ac:picMk id="20" creationId="{D449009E-F057-4BCA-A3A8-5E06303B6ABA}"/>
          </ac:picMkLst>
        </pc:picChg>
        <pc:cxnChg chg="add del mod">
          <ac:chgData name="Delegation Special Olympics" userId="dc2b5f29-21c3-463e-ae67-d335bec90f6b" providerId="ADAL" clId="{8FFF2F9D-E146-4E89-A251-F019B8153FDE}" dt="2022-04-05T13:38:09.314" v="468" actId="11529"/>
          <ac:cxnSpMkLst>
            <pc:docMk/>
            <pc:sldMk cId="2157981209" sldId="283"/>
            <ac:cxnSpMk id="24" creationId="{BA939D8C-46B2-4074-A5A1-1D0F4568263A}"/>
          </ac:cxnSpMkLst>
        </pc:cxnChg>
      </pc:sldChg>
      <pc:sldChg chg="new del">
        <pc:chgData name="Delegation Special Olympics" userId="dc2b5f29-21c3-463e-ae67-d335bec90f6b" providerId="ADAL" clId="{8FFF2F9D-E146-4E89-A251-F019B8153FDE}" dt="2022-04-05T13:33:59.489" v="409" actId="47"/>
        <pc:sldMkLst>
          <pc:docMk/>
          <pc:sldMk cId="1856904849" sldId="284"/>
        </pc:sldMkLst>
      </pc:sldChg>
      <pc:sldChg chg="add del">
        <pc:chgData name="Delegation Special Olympics" userId="dc2b5f29-21c3-463e-ae67-d335bec90f6b" providerId="ADAL" clId="{8FFF2F9D-E146-4E89-A251-F019B8153FDE}" dt="2022-04-05T14:53:28.375" v="615" actId="47"/>
        <pc:sldMkLst>
          <pc:docMk/>
          <pc:sldMk cId="2380255609" sldId="286"/>
        </pc:sldMkLst>
      </pc:sldChg>
      <pc:sldChg chg="addSp delSp modSp new mod">
        <pc:chgData name="Delegation Special Olympics" userId="dc2b5f29-21c3-463e-ae67-d335bec90f6b" providerId="ADAL" clId="{8FFF2F9D-E146-4E89-A251-F019B8153FDE}" dt="2022-04-05T14:53:26.313" v="614" actId="20577"/>
        <pc:sldMkLst>
          <pc:docMk/>
          <pc:sldMk cId="1427011704" sldId="287"/>
        </pc:sldMkLst>
        <pc:spChg chg="del">
          <ac:chgData name="Delegation Special Olympics" userId="dc2b5f29-21c3-463e-ae67-d335bec90f6b" providerId="ADAL" clId="{8FFF2F9D-E146-4E89-A251-F019B8153FDE}" dt="2022-04-05T14:53:23.057" v="603" actId="26606"/>
          <ac:spMkLst>
            <pc:docMk/>
            <pc:sldMk cId="1427011704" sldId="287"/>
            <ac:spMk id="2" creationId="{713F3440-5251-4F52-8013-8E87F48C9FCC}"/>
          </ac:spMkLst>
        </pc:spChg>
        <pc:spChg chg="del">
          <ac:chgData name="Delegation Special Olympics" userId="dc2b5f29-21c3-463e-ae67-d335bec90f6b" providerId="ADAL" clId="{8FFF2F9D-E146-4E89-A251-F019B8153FDE}" dt="2022-04-05T14:53:20.797" v="602"/>
          <ac:spMkLst>
            <pc:docMk/>
            <pc:sldMk cId="1427011704" sldId="287"/>
            <ac:spMk id="3" creationId="{44524A53-ED4C-4F64-9166-64F25DC6AEA2}"/>
          </ac:spMkLst>
        </pc:spChg>
        <pc:spChg chg="mod ord">
          <ac:chgData name="Delegation Special Olympics" userId="dc2b5f29-21c3-463e-ae67-d335bec90f6b" providerId="ADAL" clId="{8FFF2F9D-E146-4E89-A251-F019B8153FDE}" dt="2022-04-05T14:53:23.057" v="603" actId="26606"/>
          <ac:spMkLst>
            <pc:docMk/>
            <pc:sldMk cId="1427011704" sldId="287"/>
            <ac:spMk id="4" creationId="{CC20F526-AD67-411E-B912-E61B672CA956}"/>
          </ac:spMkLst>
        </pc:spChg>
        <pc:spChg chg="add mod">
          <ac:chgData name="Delegation Special Olympics" userId="dc2b5f29-21c3-463e-ae67-d335bec90f6b" providerId="ADAL" clId="{8FFF2F9D-E146-4E89-A251-F019B8153FDE}" dt="2022-04-05T14:53:26.313" v="614" actId="20577"/>
          <ac:spMkLst>
            <pc:docMk/>
            <pc:sldMk cId="1427011704" sldId="287"/>
            <ac:spMk id="10" creationId="{A7EE49AD-A941-6E9D-F9EC-A1DABEA654CD}"/>
          </ac:spMkLst>
        </pc:spChg>
        <pc:picChg chg="add mod">
          <ac:chgData name="Delegation Special Olympics" userId="dc2b5f29-21c3-463e-ae67-d335bec90f6b" providerId="ADAL" clId="{8FFF2F9D-E146-4E89-A251-F019B8153FDE}" dt="2022-04-05T14:53:23.057" v="603" actId="26606"/>
          <ac:picMkLst>
            <pc:docMk/>
            <pc:sldMk cId="1427011704" sldId="287"/>
            <ac:picMk id="5" creationId="{043DDB9B-28D7-407D-8A72-47E6585C6EE6}"/>
          </ac:picMkLst>
        </pc:picChg>
      </pc:sldChg>
      <pc:sldMasterChg chg="add addSldLayout">
        <pc:chgData name="Delegation Special Olympics" userId="dc2b5f29-21c3-463e-ae67-d335bec90f6b" providerId="ADAL" clId="{8FFF2F9D-E146-4E89-A251-F019B8153FDE}" dt="2022-04-05T14:52:57.496" v="599" actId="27028"/>
        <pc:sldMasterMkLst>
          <pc:docMk/>
          <pc:sldMasterMk cId="1105924595" sldId="2147483889"/>
        </pc:sldMasterMkLst>
        <pc:sldLayoutChg chg="add">
          <pc:chgData name="Delegation Special Olympics" userId="dc2b5f29-21c3-463e-ae67-d335bec90f6b" providerId="ADAL" clId="{8FFF2F9D-E146-4E89-A251-F019B8153FDE}" dt="2022-04-05T14:52:57.496" v="599" actId="27028"/>
          <pc:sldLayoutMkLst>
            <pc:docMk/>
            <pc:sldMasterMk cId="1105924595" sldId="2147483889"/>
            <pc:sldLayoutMk cId="3170090433" sldId="2147483890"/>
          </pc:sldLayoutMkLst>
        </pc:sldLayoutChg>
      </pc:sldMasterChg>
    </pc:docChg>
  </pc:docChgLst>
  <pc:docChgLst>
    <pc:chgData name="Phoebe Cueni" userId="0300f222-83e1-4c48-8d40-fac8c6bc3caf" providerId="ADAL" clId="{8FFF2F9D-E146-4E89-A251-F019B8153FDE}"/>
    <pc:docChg chg="custSel addSld modSld">
      <pc:chgData name="Phoebe Cueni" userId="0300f222-83e1-4c48-8d40-fac8c6bc3caf" providerId="ADAL" clId="{8FFF2F9D-E146-4E89-A251-F019B8153FDE}" dt="2022-04-05T07:54:25.996" v="370"/>
      <pc:docMkLst>
        <pc:docMk/>
      </pc:docMkLst>
      <pc:sldChg chg="modSp mod">
        <pc:chgData name="Phoebe Cueni" userId="0300f222-83e1-4c48-8d40-fac8c6bc3caf" providerId="ADAL" clId="{8FFF2F9D-E146-4E89-A251-F019B8153FDE}" dt="2022-04-05T07:51:21.308" v="276" actId="20577"/>
        <pc:sldMkLst>
          <pc:docMk/>
          <pc:sldMk cId="3913086658" sldId="269"/>
        </pc:sldMkLst>
        <pc:spChg chg="mod">
          <ac:chgData name="Phoebe Cueni" userId="0300f222-83e1-4c48-8d40-fac8c6bc3caf" providerId="ADAL" clId="{8FFF2F9D-E146-4E89-A251-F019B8153FDE}" dt="2022-04-05T07:51:21.308" v="276" actId="20577"/>
          <ac:spMkLst>
            <pc:docMk/>
            <pc:sldMk cId="3913086658" sldId="269"/>
            <ac:spMk id="5" creationId="{00000000-0000-0000-0000-000000000000}"/>
          </ac:spMkLst>
        </pc:spChg>
      </pc:sldChg>
      <pc:sldChg chg="modSp mod">
        <pc:chgData name="Phoebe Cueni" userId="0300f222-83e1-4c48-8d40-fac8c6bc3caf" providerId="ADAL" clId="{8FFF2F9D-E146-4E89-A251-F019B8153FDE}" dt="2022-04-05T07:51:47.964" v="309" actId="20577"/>
        <pc:sldMkLst>
          <pc:docMk/>
          <pc:sldMk cId="3318369797" sldId="272"/>
        </pc:sldMkLst>
        <pc:spChg chg="mod">
          <ac:chgData name="Phoebe Cueni" userId="0300f222-83e1-4c48-8d40-fac8c6bc3caf" providerId="ADAL" clId="{8FFF2F9D-E146-4E89-A251-F019B8153FDE}" dt="2022-04-05T07:51:47.964" v="309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modSp mod">
        <pc:chgData name="Phoebe Cueni" userId="0300f222-83e1-4c48-8d40-fac8c6bc3caf" providerId="ADAL" clId="{8FFF2F9D-E146-4E89-A251-F019B8153FDE}" dt="2022-04-05T07:38:28.799" v="0"/>
        <pc:sldMkLst>
          <pc:docMk/>
          <pc:sldMk cId="534540519" sldId="273"/>
        </pc:sldMkLst>
        <pc:spChg chg="mod">
          <ac:chgData name="Phoebe Cueni" userId="0300f222-83e1-4c48-8d40-fac8c6bc3caf" providerId="ADAL" clId="{8FFF2F9D-E146-4E89-A251-F019B8153FDE}" dt="2022-04-05T07:38:28.799" v="0"/>
          <ac:spMkLst>
            <pc:docMk/>
            <pc:sldMk cId="534540519" sldId="273"/>
            <ac:spMk id="5" creationId="{82AD06A4-A4AA-4F62-B024-D0DED0044707}"/>
          </ac:spMkLst>
        </pc:spChg>
      </pc:sldChg>
      <pc:sldChg chg="modSp mod">
        <pc:chgData name="Phoebe Cueni" userId="0300f222-83e1-4c48-8d40-fac8c6bc3caf" providerId="ADAL" clId="{8FFF2F9D-E146-4E89-A251-F019B8153FDE}" dt="2022-04-05T07:51:37.073" v="287" actId="20577"/>
        <pc:sldMkLst>
          <pc:docMk/>
          <pc:sldMk cId="641283264" sldId="275"/>
        </pc:sldMkLst>
        <pc:spChg chg="mod">
          <ac:chgData name="Phoebe Cueni" userId="0300f222-83e1-4c48-8d40-fac8c6bc3caf" providerId="ADAL" clId="{8FFF2F9D-E146-4E89-A251-F019B8153FDE}" dt="2022-04-05T07:51:37.073" v="287" actId="20577"/>
          <ac:spMkLst>
            <pc:docMk/>
            <pc:sldMk cId="641283264" sldId="275"/>
            <ac:spMk id="2" creationId="{9E6C7EF9-F09F-4CDA-803F-0EBDB1375DD6}"/>
          </ac:spMkLst>
        </pc:spChg>
      </pc:sldChg>
      <pc:sldChg chg="modSp mod">
        <pc:chgData name="Phoebe Cueni" userId="0300f222-83e1-4c48-8d40-fac8c6bc3caf" providerId="ADAL" clId="{8FFF2F9D-E146-4E89-A251-F019B8153FDE}" dt="2022-04-05T07:51:41.528" v="298" actId="20577"/>
        <pc:sldMkLst>
          <pc:docMk/>
          <pc:sldMk cId="3290697726" sldId="277"/>
        </pc:sldMkLst>
        <pc:spChg chg="mod">
          <ac:chgData name="Phoebe Cueni" userId="0300f222-83e1-4c48-8d40-fac8c6bc3caf" providerId="ADAL" clId="{8FFF2F9D-E146-4E89-A251-F019B8153FDE}" dt="2022-04-05T07:51:41.528" v="298" actId="20577"/>
          <ac:spMkLst>
            <pc:docMk/>
            <pc:sldMk cId="3290697726" sldId="277"/>
            <ac:spMk id="5" creationId="{59C8A39F-D10F-492E-BDD1-FB59A73C416F}"/>
          </ac:spMkLst>
        </pc:spChg>
        <pc:spChg chg="mod">
          <ac:chgData name="Phoebe Cueni" userId="0300f222-83e1-4c48-8d40-fac8c6bc3caf" providerId="ADAL" clId="{8FFF2F9D-E146-4E89-A251-F019B8153FDE}" dt="2022-04-05T07:43:46.536" v="17" actId="404"/>
          <ac:spMkLst>
            <pc:docMk/>
            <pc:sldMk cId="3290697726" sldId="277"/>
            <ac:spMk id="6" creationId="{9EE1FA77-0571-493B-BBCB-6075BDC262AB}"/>
          </ac:spMkLst>
        </pc:spChg>
      </pc:sldChg>
      <pc:sldChg chg="modSp mod">
        <pc:chgData name="Phoebe Cueni" userId="0300f222-83e1-4c48-8d40-fac8c6bc3caf" providerId="ADAL" clId="{8FFF2F9D-E146-4E89-A251-F019B8153FDE}" dt="2022-04-05T07:51:15.918" v="271" actId="20577"/>
        <pc:sldMkLst>
          <pc:docMk/>
          <pc:sldMk cId="2727073837" sldId="278"/>
        </pc:sldMkLst>
        <pc:spChg chg="mod">
          <ac:chgData name="Phoebe Cueni" userId="0300f222-83e1-4c48-8d40-fac8c6bc3caf" providerId="ADAL" clId="{8FFF2F9D-E146-4E89-A251-F019B8153FDE}" dt="2022-04-05T07:43:50.567" v="22" actId="20577"/>
          <ac:spMkLst>
            <pc:docMk/>
            <pc:sldMk cId="2727073837" sldId="278"/>
            <ac:spMk id="2" creationId="{5536969C-2CA4-4850-8F89-1CD91EECD713}"/>
          </ac:spMkLst>
        </pc:spChg>
        <pc:spChg chg="mod">
          <ac:chgData name="Phoebe Cueni" userId="0300f222-83e1-4c48-8d40-fac8c6bc3caf" providerId="ADAL" clId="{8FFF2F9D-E146-4E89-A251-F019B8153FDE}" dt="2022-04-05T07:51:15.918" v="271" actId="20577"/>
          <ac:spMkLst>
            <pc:docMk/>
            <pc:sldMk cId="2727073837" sldId="278"/>
            <ac:spMk id="3" creationId="{D8B05AFF-0899-4C22-B978-CF70964410B9}"/>
          </ac:spMkLst>
        </pc:spChg>
      </pc:sldChg>
      <pc:sldChg chg="modSp new mod">
        <pc:chgData name="Phoebe Cueni" userId="0300f222-83e1-4c48-8d40-fac8c6bc3caf" providerId="ADAL" clId="{8FFF2F9D-E146-4E89-A251-F019B8153FDE}" dt="2022-04-05T07:54:25.996" v="370"/>
        <pc:sldMkLst>
          <pc:docMk/>
          <pc:sldMk cId="2565970290" sldId="279"/>
        </pc:sldMkLst>
        <pc:spChg chg="mod">
          <ac:chgData name="Phoebe Cueni" userId="0300f222-83e1-4c48-8d40-fac8c6bc3caf" providerId="ADAL" clId="{8FFF2F9D-E146-4E89-A251-F019B8153FDE}" dt="2022-04-05T07:52:21.747" v="349" actId="20577"/>
          <ac:spMkLst>
            <pc:docMk/>
            <pc:sldMk cId="2565970290" sldId="279"/>
            <ac:spMk id="2" creationId="{F22D4D4B-7FF7-48D8-BD01-AE0BD266E1D5}"/>
          </ac:spMkLst>
        </pc:spChg>
        <pc:spChg chg="mod">
          <ac:chgData name="Phoebe Cueni" userId="0300f222-83e1-4c48-8d40-fac8c6bc3caf" providerId="ADAL" clId="{8FFF2F9D-E146-4E89-A251-F019B8153FDE}" dt="2022-04-05T07:54:25.996" v="370"/>
          <ac:spMkLst>
            <pc:docMk/>
            <pc:sldMk cId="2565970290" sldId="279"/>
            <ac:spMk id="3" creationId="{1759377C-09C0-418B-8392-C144A6BD8FE9}"/>
          </ac:spMkLst>
        </pc:spChg>
      </pc:sldChg>
    </pc:docChg>
  </pc:docChgLst>
  <pc:docChgLst>
    <pc:chgData name="Aldo Doninelli" userId="381a0f0f-8a56-470e-b81d-c29608b22760" providerId="ADAL" clId="{D882B7F1-6142-404E-917D-3AEBBC0D9E36}"/>
    <pc:docChg chg="undo custSel addSld delSld modSld">
      <pc:chgData name="Aldo Doninelli" userId="381a0f0f-8a56-470e-b81d-c29608b22760" providerId="ADAL" clId="{D882B7F1-6142-404E-917D-3AEBBC0D9E36}" dt="2022-04-05T15:01:25.491" v="681" actId="20577"/>
      <pc:docMkLst>
        <pc:docMk/>
      </pc:docMkLst>
      <pc:sldChg chg="modSp mod">
        <pc:chgData name="Aldo Doninelli" userId="381a0f0f-8a56-470e-b81d-c29608b22760" providerId="ADAL" clId="{D882B7F1-6142-404E-917D-3AEBBC0D9E36}" dt="2022-04-05T15:01:25.491" v="681" actId="20577"/>
        <pc:sldMkLst>
          <pc:docMk/>
          <pc:sldMk cId="3318369797" sldId="272"/>
        </pc:sldMkLst>
        <pc:spChg chg="mod">
          <ac:chgData name="Aldo Doninelli" userId="381a0f0f-8a56-470e-b81d-c29608b22760" providerId="ADAL" clId="{D882B7F1-6142-404E-917D-3AEBBC0D9E36}" dt="2022-04-05T15:01:25.491" v="681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addSp delSp modSp mod">
        <pc:chgData name="Aldo Doninelli" userId="381a0f0f-8a56-470e-b81d-c29608b22760" providerId="ADAL" clId="{D882B7F1-6142-404E-917D-3AEBBC0D9E36}" dt="2022-04-05T14:35:29.961" v="426" actId="6549"/>
        <pc:sldMkLst>
          <pc:docMk/>
          <pc:sldMk cId="534540519" sldId="273"/>
        </pc:sldMkLst>
        <pc:spChg chg="mod">
          <ac:chgData name="Aldo Doninelli" userId="381a0f0f-8a56-470e-b81d-c29608b22760" providerId="ADAL" clId="{D882B7F1-6142-404E-917D-3AEBBC0D9E36}" dt="2022-04-05T14:35:29.961" v="426" actId="6549"/>
          <ac:spMkLst>
            <pc:docMk/>
            <pc:sldMk cId="534540519" sldId="273"/>
            <ac:spMk id="6" creationId="{305E0306-9474-4D15-BE36-70D612101A98}"/>
          </ac:spMkLst>
        </pc:spChg>
        <pc:picChg chg="add del mod">
          <ac:chgData name="Aldo Doninelli" userId="381a0f0f-8a56-470e-b81d-c29608b22760" providerId="ADAL" clId="{D882B7F1-6142-404E-917D-3AEBBC0D9E36}" dt="2022-04-05T14:13:14.539" v="4" actId="478"/>
          <ac:picMkLst>
            <pc:docMk/>
            <pc:sldMk cId="534540519" sldId="273"/>
            <ac:picMk id="3" creationId="{7BEF6171-B03F-404D-9A19-85BAB8B74239}"/>
          </ac:picMkLst>
        </pc:picChg>
        <pc:picChg chg="add mod">
          <ac:chgData name="Aldo Doninelli" userId="381a0f0f-8a56-470e-b81d-c29608b22760" providerId="ADAL" clId="{D882B7F1-6142-404E-917D-3AEBBC0D9E36}" dt="2022-04-05T14:32:44.992" v="392" actId="14100"/>
          <ac:picMkLst>
            <pc:docMk/>
            <pc:sldMk cId="534540519" sldId="273"/>
            <ac:picMk id="8" creationId="{FA0DF7A7-6A09-4277-BEF6-52EF4DF01585}"/>
          </ac:picMkLst>
        </pc:picChg>
      </pc:sldChg>
      <pc:sldChg chg="modSp mod">
        <pc:chgData name="Aldo Doninelli" userId="381a0f0f-8a56-470e-b81d-c29608b22760" providerId="ADAL" clId="{D882B7F1-6142-404E-917D-3AEBBC0D9E36}" dt="2022-04-05T14:56:29.229" v="627" actId="20577"/>
        <pc:sldMkLst>
          <pc:docMk/>
          <pc:sldMk cId="2241051350" sldId="280"/>
        </pc:sldMkLst>
        <pc:spChg chg="mod">
          <ac:chgData name="Aldo Doninelli" userId="381a0f0f-8a56-470e-b81d-c29608b22760" providerId="ADAL" clId="{D882B7F1-6142-404E-917D-3AEBBC0D9E36}" dt="2022-04-05T14:56:29.229" v="627" actId="20577"/>
          <ac:spMkLst>
            <pc:docMk/>
            <pc:sldMk cId="2241051350" sldId="280"/>
            <ac:spMk id="2" creationId="{95B6DDD6-AB12-4E39-8989-AECF2C42501D}"/>
          </ac:spMkLst>
        </pc:spChg>
      </pc:sldChg>
      <pc:sldChg chg="modSp mod">
        <pc:chgData name="Aldo Doninelli" userId="381a0f0f-8a56-470e-b81d-c29608b22760" providerId="ADAL" clId="{D882B7F1-6142-404E-917D-3AEBBC0D9E36}" dt="2022-04-05T14:47:30.704" v="613" actId="20577"/>
        <pc:sldMkLst>
          <pc:docMk/>
          <pc:sldMk cId="1962712726" sldId="282"/>
        </pc:sldMkLst>
        <pc:spChg chg="mod">
          <ac:chgData name="Aldo Doninelli" userId="381a0f0f-8a56-470e-b81d-c29608b22760" providerId="ADAL" clId="{D882B7F1-6142-404E-917D-3AEBBC0D9E36}" dt="2022-04-05T14:47:30.704" v="613" actId="20577"/>
          <ac:spMkLst>
            <pc:docMk/>
            <pc:sldMk cId="1962712726" sldId="282"/>
            <ac:spMk id="3" creationId="{83456D4A-DB4A-4FDF-A462-9E0F5AF1C7E7}"/>
          </ac:spMkLst>
        </pc:spChg>
      </pc:sldChg>
      <pc:sldChg chg="modSp new mod">
        <pc:chgData name="Aldo Doninelli" userId="381a0f0f-8a56-470e-b81d-c29608b22760" providerId="ADAL" clId="{D882B7F1-6142-404E-917D-3AEBBC0D9E36}" dt="2022-04-05T14:21:12.721" v="377" actId="20577"/>
        <pc:sldMkLst>
          <pc:docMk/>
          <pc:sldMk cId="1522131939" sldId="284"/>
        </pc:sldMkLst>
        <pc:spChg chg="mod">
          <ac:chgData name="Aldo Doninelli" userId="381a0f0f-8a56-470e-b81d-c29608b22760" providerId="ADAL" clId="{D882B7F1-6142-404E-917D-3AEBBC0D9E36}" dt="2022-04-05T14:16:04.442" v="27" actId="20577"/>
          <ac:spMkLst>
            <pc:docMk/>
            <pc:sldMk cId="1522131939" sldId="284"/>
            <ac:spMk id="2" creationId="{A3B7E0EA-E59D-4E96-A8CA-6F432BC1A361}"/>
          </ac:spMkLst>
        </pc:spChg>
        <pc:spChg chg="mod">
          <ac:chgData name="Aldo Doninelli" userId="381a0f0f-8a56-470e-b81d-c29608b22760" providerId="ADAL" clId="{D882B7F1-6142-404E-917D-3AEBBC0D9E36}" dt="2022-04-05T14:21:12.721" v="377" actId="20577"/>
          <ac:spMkLst>
            <pc:docMk/>
            <pc:sldMk cId="1522131939" sldId="284"/>
            <ac:spMk id="3" creationId="{596EC85F-2560-4936-A25A-E2ACBCD36DDB}"/>
          </ac:spMkLst>
        </pc:spChg>
      </pc:sldChg>
      <pc:sldChg chg="addSp delSp modSp new mod">
        <pc:chgData name="Aldo Doninelli" userId="381a0f0f-8a56-470e-b81d-c29608b22760" providerId="ADAL" clId="{D882B7F1-6142-404E-917D-3AEBBC0D9E36}" dt="2022-04-05T14:50:40.403" v="618" actId="207"/>
        <pc:sldMkLst>
          <pc:docMk/>
          <pc:sldMk cId="1302439264" sldId="285"/>
        </pc:sldMkLst>
        <pc:spChg chg="mod">
          <ac:chgData name="Aldo Doninelli" userId="381a0f0f-8a56-470e-b81d-c29608b22760" providerId="ADAL" clId="{D882B7F1-6142-404E-917D-3AEBBC0D9E36}" dt="2022-04-05T14:46:32.041" v="580" actId="20577"/>
          <ac:spMkLst>
            <pc:docMk/>
            <pc:sldMk cId="1302439264" sldId="285"/>
            <ac:spMk id="2" creationId="{D2356BC8-E2D7-4D59-8346-37D58B4CA273}"/>
          </ac:spMkLst>
        </pc:spChg>
        <pc:spChg chg="del">
          <ac:chgData name="Aldo Doninelli" userId="381a0f0f-8a56-470e-b81d-c29608b22760" providerId="ADAL" clId="{D882B7F1-6142-404E-917D-3AEBBC0D9E36}" dt="2022-04-05T14:45:47.335" v="566" actId="478"/>
          <ac:spMkLst>
            <pc:docMk/>
            <pc:sldMk cId="1302439264" sldId="285"/>
            <ac:spMk id="3" creationId="{E8D8083B-28E9-4104-B4D8-1759789B1381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5" creationId="{2159ACBB-C191-4364-B5E7-1216466FB6F5}"/>
          </ac:spMkLst>
        </pc:spChg>
        <pc:spChg chg="add mod">
          <ac:chgData name="Aldo Doninelli" userId="381a0f0f-8a56-470e-b81d-c29608b22760" providerId="ADAL" clId="{D882B7F1-6142-404E-917D-3AEBBC0D9E36}" dt="2022-04-05T14:50:40.403" v="618" actId="207"/>
          <ac:spMkLst>
            <pc:docMk/>
            <pc:sldMk cId="1302439264" sldId="285"/>
            <ac:spMk id="6" creationId="{01E8BEA8-4260-4D58-B283-36BD8EEE078A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7" creationId="{38AEF4FF-E19E-4FE3-98B9-4B9175EE1CC1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8" creationId="{7578051D-31A8-4EEE-ADE3-7C70D10056ED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9" creationId="{2F0A2839-1FE5-43C6-9340-11BB1ED0B5FA}"/>
          </ac:spMkLst>
        </pc:spChg>
        <pc:spChg chg="add mod">
          <ac:chgData name="Aldo Doninelli" userId="381a0f0f-8a56-470e-b81d-c29608b22760" providerId="ADAL" clId="{D882B7F1-6142-404E-917D-3AEBBC0D9E36}" dt="2022-04-05T14:43:56.516" v="516" actId="1076"/>
          <ac:spMkLst>
            <pc:docMk/>
            <pc:sldMk cId="1302439264" sldId="285"/>
            <ac:spMk id="10" creationId="{449CBD06-15B7-4AE4-8F6D-335B17E042C8}"/>
          </ac:spMkLst>
        </pc:spChg>
        <pc:spChg chg="add mod">
          <ac:chgData name="Aldo Doninelli" userId="381a0f0f-8a56-470e-b81d-c29608b22760" providerId="ADAL" clId="{D882B7F1-6142-404E-917D-3AEBBC0D9E36}" dt="2022-04-05T14:46:12.916" v="571" actId="207"/>
          <ac:spMkLst>
            <pc:docMk/>
            <pc:sldMk cId="1302439264" sldId="285"/>
            <ac:spMk id="11" creationId="{C17402BA-93DB-455F-831D-6903B4F90F4A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2" creationId="{070BBA07-2947-4C57-8872-8DEF3B53A9BE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3" creationId="{A570E486-6EE1-4E08-8BB1-98319E5BBE33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4" creationId="{B36D17DD-A6DC-4650-AF6C-74F573FB35C8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5" creationId="{97B788BB-DFE4-4D39-BEA2-C01203F9F37B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16" creationId="{F9444F7C-CDA2-4242-9AD9-E2DDC3C0FD30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7" creationId="{0DDCBF08-B633-493B-89C6-F7A166982EFC}"/>
          </ac:spMkLst>
        </pc:spChg>
        <pc:spChg chg="add mod">
          <ac:chgData name="Aldo Doninelli" userId="381a0f0f-8a56-470e-b81d-c29608b22760" providerId="ADAL" clId="{D882B7F1-6142-404E-917D-3AEBBC0D9E36}" dt="2022-04-05T14:50:29.370" v="615" actId="6549"/>
          <ac:spMkLst>
            <pc:docMk/>
            <pc:sldMk cId="1302439264" sldId="285"/>
            <ac:spMk id="18" creationId="{EBFD8105-CFA3-4D9C-A6E3-04D3BE10CD0A}"/>
          </ac:spMkLst>
        </pc:spChg>
        <pc:spChg chg="add mod">
          <ac:chgData name="Aldo Doninelli" userId="381a0f0f-8a56-470e-b81d-c29608b22760" providerId="ADAL" clId="{D882B7F1-6142-404E-917D-3AEBBC0D9E36}" dt="2022-04-05T14:50:33.874" v="617" actId="6549"/>
          <ac:spMkLst>
            <pc:docMk/>
            <pc:sldMk cId="1302439264" sldId="285"/>
            <ac:spMk id="19" creationId="{9CDEA69D-1082-433D-8E26-535E801BF8CB}"/>
          </ac:spMkLst>
        </pc:spChg>
        <pc:spChg chg="add mod">
          <ac:chgData name="Aldo Doninelli" userId="381a0f0f-8a56-470e-b81d-c29608b22760" providerId="ADAL" clId="{D882B7F1-6142-404E-917D-3AEBBC0D9E36}" dt="2022-04-05T14:44:53.125" v="542" actId="1076"/>
          <ac:spMkLst>
            <pc:docMk/>
            <pc:sldMk cId="1302439264" sldId="285"/>
            <ac:spMk id="20" creationId="{3FD38564-1960-4A8B-B140-2310D23D7583}"/>
          </ac:spMkLst>
        </pc:spChg>
        <pc:spChg chg="add mod">
          <ac:chgData name="Aldo Doninelli" userId="381a0f0f-8a56-470e-b81d-c29608b22760" providerId="ADAL" clId="{D882B7F1-6142-404E-917D-3AEBBC0D9E36}" dt="2022-04-05T14:45:27.888" v="559" actId="6549"/>
          <ac:spMkLst>
            <pc:docMk/>
            <pc:sldMk cId="1302439264" sldId="285"/>
            <ac:spMk id="21" creationId="{952FAB87-BC92-4C25-AD84-9CE2BB707026}"/>
          </ac:spMkLst>
        </pc:spChg>
        <pc:spChg chg="add mod">
          <ac:chgData name="Aldo Doninelli" userId="381a0f0f-8a56-470e-b81d-c29608b22760" providerId="ADAL" clId="{D882B7F1-6142-404E-917D-3AEBBC0D9E36}" dt="2022-04-05T14:45:54.029" v="570" actId="20577"/>
          <ac:spMkLst>
            <pc:docMk/>
            <pc:sldMk cId="1302439264" sldId="285"/>
            <ac:spMk id="22" creationId="{491891D3-6ECA-468A-BF67-1A731B923727}"/>
          </ac:spMkLst>
        </pc:spChg>
      </pc:sldChg>
      <pc:sldChg chg="addSp delSp modSp new del mod">
        <pc:chgData name="Aldo Doninelli" userId="381a0f0f-8a56-470e-b81d-c29608b22760" providerId="ADAL" clId="{D882B7F1-6142-404E-917D-3AEBBC0D9E36}" dt="2022-04-05T14:31:18.040" v="391" actId="47"/>
        <pc:sldMkLst>
          <pc:docMk/>
          <pc:sldMk cId="2529752921" sldId="285"/>
        </pc:sldMkLst>
        <pc:spChg chg="del">
          <ac:chgData name="Aldo Doninelli" userId="381a0f0f-8a56-470e-b81d-c29608b22760" providerId="ADAL" clId="{D882B7F1-6142-404E-917D-3AEBBC0D9E36}" dt="2022-04-05T14:24:59.094" v="379" actId="22"/>
          <ac:spMkLst>
            <pc:docMk/>
            <pc:sldMk cId="2529752921" sldId="285"/>
            <ac:spMk id="3" creationId="{5DC267B2-253C-4643-A5CE-43356DBFEFF8}"/>
          </ac:spMkLst>
        </pc:spChg>
        <pc:spChg chg="add del mod">
          <ac:chgData name="Aldo Doninelli" userId="381a0f0f-8a56-470e-b81d-c29608b22760" providerId="ADAL" clId="{D882B7F1-6142-404E-917D-3AEBBC0D9E36}" dt="2022-04-05T14:28:54.411" v="381" actId="22"/>
          <ac:spMkLst>
            <pc:docMk/>
            <pc:sldMk cId="2529752921" sldId="285"/>
            <ac:spMk id="7" creationId="{FC902B0D-B78F-4944-9117-C359DEE3053B}"/>
          </ac:spMkLst>
        </pc:spChg>
        <pc:spChg chg="add mod">
          <ac:chgData name="Aldo Doninelli" userId="381a0f0f-8a56-470e-b81d-c29608b22760" providerId="ADAL" clId="{D882B7F1-6142-404E-917D-3AEBBC0D9E36}" dt="2022-04-05T14:28:59.916" v="383" actId="478"/>
          <ac:spMkLst>
            <pc:docMk/>
            <pc:sldMk cId="2529752921" sldId="285"/>
            <ac:spMk id="10" creationId="{96C8A76F-0EB4-4F13-8867-E76378628507}"/>
          </ac:spMkLst>
        </pc:spChg>
        <pc:picChg chg="add del mod ord">
          <ac:chgData name="Aldo Doninelli" userId="381a0f0f-8a56-470e-b81d-c29608b22760" providerId="ADAL" clId="{D882B7F1-6142-404E-917D-3AEBBC0D9E36}" dt="2022-04-05T14:28:51.401" v="380" actId="478"/>
          <ac:picMkLst>
            <pc:docMk/>
            <pc:sldMk cId="2529752921" sldId="285"/>
            <ac:picMk id="6" creationId="{6AD307AD-2600-4041-8F05-2D35570509BF}"/>
          </ac:picMkLst>
        </pc:picChg>
        <pc:picChg chg="add del mod ord">
          <ac:chgData name="Aldo Doninelli" userId="381a0f0f-8a56-470e-b81d-c29608b22760" providerId="ADAL" clId="{D882B7F1-6142-404E-917D-3AEBBC0D9E36}" dt="2022-04-05T14:28:59.916" v="383" actId="478"/>
          <ac:picMkLst>
            <pc:docMk/>
            <pc:sldMk cId="2529752921" sldId="285"/>
            <ac:picMk id="9" creationId="{1A784886-3D1C-4F8D-AF32-6ABE2A2F521E}"/>
          </ac:picMkLst>
        </pc:picChg>
        <pc:picChg chg="add mod">
          <ac:chgData name="Aldo Doninelli" userId="381a0f0f-8a56-470e-b81d-c29608b22760" providerId="ADAL" clId="{D882B7F1-6142-404E-917D-3AEBBC0D9E36}" dt="2022-04-05T14:31:07.381" v="390" actId="1076"/>
          <ac:picMkLst>
            <pc:docMk/>
            <pc:sldMk cId="2529752921" sldId="285"/>
            <ac:picMk id="12" creationId="{A3232C11-A023-4A87-A4B3-44CD3B663722}"/>
          </ac:picMkLst>
        </pc:picChg>
      </pc:sldChg>
    </pc:docChg>
  </pc:docChgLst>
  <pc:docChgLst>
    <pc:chgData name="Aldo Doninelli" userId="381a0f0f-8a56-470e-b81d-c29608b22760" providerId="ADAL" clId="{4FAE023C-2943-4F21-BBC9-12F6AF26BF3B}"/>
    <pc:docChg chg="undo custSel addSld delSld modSld sldOrd modMainMaster">
      <pc:chgData name="Aldo Doninelli" userId="381a0f0f-8a56-470e-b81d-c29608b22760" providerId="ADAL" clId="{4FAE023C-2943-4F21-BBC9-12F6AF26BF3B}" dt="2022-09-15T15:33:31.460" v="3698" actId="6549"/>
      <pc:docMkLst>
        <pc:docMk/>
      </pc:docMkLst>
      <pc:sldChg chg="addSp delSp modSp mod">
        <pc:chgData name="Aldo Doninelli" userId="381a0f0f-8a56-470e-b81d-c29608b22760" providerId="ADAL" clId="{4FAE023C-2943-4F21-BBC9-12F6AF26BF3B}" dt="2022-09-08T14:31:58.952" v="3102" actId="478"/>
        <pc:sldMkLst>
          <pc:docMk/>
          <pc:sldMk cId="2940451215" sldId="256"/>
        </pc:sldMkLst>
        <pc:spChg chg="mod">
          <ac:chgData name="Aldo Doninelli" userId="381a0f0f-8a56-470e-b81d-c29608b22760" providerId="ADAL" clId="{4FAE023C-2943-4F21-BBC9-12F6AF26BF3B}" dt="2022-09-08T13:02:33.134" v="7" actId="20577"/>
          <ac:spMkLst>
            <pc:docMk/>
            <pc:sldMk cId="2940451215" sldId="256"/>
            <ac:spMk id="8" creationId="{00000000-0000-0000-0000-000000000000}"/>
          </ac:spMkLst>
        </pc:spChg>
        <pc:spChg chg="mod">
          <ac:chgData name="Aldo Doninelli" userId="381a0f0f-8a56-470e-b81d-c29608b22760" providerId="ADAL" clId="{4FAE023C-2943-4F21-BBC9-12F6AF26BF3B}" dt="2022-09-08T13:02:42.391" v="23" actId="6549"/>
          <ac:spMkLst>
            <pc:docMk/>
            <pc:sldMk cId="2940451215" sldId="256"/>
            <ac:spMk id="9" creationId="{00000000-0000-0000-0000-000000000000}"/>
          </ac:spMkLst>
        </pc:spChg>
        <pc:picChg chg="add del mod">
          <ac:chgData name="Aldo Doninelli" userId="381a0f0f-8a56-470e-b81d-c29608b22760" providerId="ADAL" clId="{4FAE023C-2943-4F21-BBC9-12F6AF26BF3B}" dt="2022-09-08T14:27:27.297" v="3073" actId="478"/>
          <ac:picMkLst>
            <pc:docMk/>
            <pc:sldMk cId="2940451215" sldId="256"/>
            <ac:picMk id="4" creationId="{66182B53-D9FB-3A31-1632-1C9983907BF2}"/>
          </ac:picMkLst>
        </pc:picChg>
        <pc:picChg chg="add del mod">
          <ac:chgData name="Aldo Doninelli" userId="381a0f0f-8a56-470e-b81d-c29608b22760" providerId="ADAL" clId="{4FAE023C-2943-4F21-BBC9-12F6AF26BF3B}" dt="2022-09-08T14:31:58.952" v="3102" actId="478"/>
          <ac:picMkLst>
            <pc:docMk/>
            <pc:sldMk cId="2940451215" sldId="256"/>
            <ac:picMk id="1026" creationId="{05C5392F-E8D8-E68F-ACD1-4AACF30F12BC}"/>
          </ac:picMkLst>
        </pc:picChg>
      </pc:sldChg>
      <pc:sldChg chg="modSp mod">
        <pc:chgData name="Aldo Doninelli" userId="381a0f0f-8a56-470e-b81d-c29608b22760" providerId="ADAL" clId="{4FAE023C-2943-4F21-BBC9-12F6AF26BF3B}" dt="2022-09-08T13:05:01.023" v="316" actId="20577"/>
        <pc:sldMkLst>
          <pc:docMk/>
          <pc:sldMk cId="4193835845" sldId="271"/>
        </pc:sldMkLst>
        <pc:spChg chg="mod">
          <ac:chgData name="Aldo Doninelli" userId="381a0f0f-8a56-470e-b81d-c29608b22760" providerId="ADAL" clId="{4FAE023C-2943-4F21-BBC9-12F6AF26BF3B}" dt="2022-09-08T13:05:01.023" v="316" actId="20577"/>
          <ac:spMkLst>
            <pc:docMk/>
            <pc:sldMk cId="4193835845" sldId="271"/>
            <ac:spMk id="2" creationId="{9745C915-5764-43DE-806E-1B101524876D}"/>
          </ac:spMkLst>
        </pc:spChg>
      </pc:sldChg>
      <pc:sldChg chg="modSp mod">
        <pc:chgData name="Aldo Doninelli" userId="381a0f0f-8a56-470e-b81d-c29608b22760" providerId="ADAL" clId="{4FAE023C-2943-4F21-BBC9-12F6AF26BF3B}" dt="2022-09-08T13:04:42.736" v="289" actId="20577"/>
        <pc:sldMkLst>
          <pc:docMk/>
          <pc:sldMk cId="3318369797" sldId="272"/>
        </pc:sldMkLst>
        <pc:spChg chg="mod">
          <ac:chgData name="Aldo Doninelli" userId="381a0f0f-8a56-470e-b81d-c29608b22760" providerId="ADAL" clId="{4FAE023C-2943-4F21-BBC9-12F6AF26BF3B}" dt="2022-09-08T13:04:42.736" v="289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del">
        <pc:chgData name="Aldo Doninelli" userId="381a0f0f-8a56-470e-b81d-c29608b22760" providerId="ADAL" clId="{4FAE023C-2943-4F21-BBC9-12F6AF26BF3B}" dt="2022-09-08T13:05:11.117" v="318" actId="47"/>
        <pc:sldMkLst>
          <pc:docMk/>
          <pc:sldMk cId="534540519" sldId="273"/>
        </pc:sldMkLst>
      </pc:sldChg>
      <pc:sldChg chg="modSp mod">
        <pc:chgData name="Aldo Doninelli" userId="381a0f0f-8a56-470e-b81d-c29608b22760" providerId="ADAL" clId="{4FAE023C-2943-4F21-BBC9-12F6AF26BF3B}" dt="2022-09-08T13:05:47.626" v="348" actId="20577"/>
        <pc:sldMkLst>
          <pc:docMk/>
          <pc:sldMk cId="641283264" sldId="275"/>
        </pc:sldMkLst>
        <pc:spChg chg="mod">
          <ac:chgData name="Aldo Doninelli" userId="381a0f0f-8a56-470e-b81d-c29608b22760" providerId="ADAL" clId="{4FAE023C-2943-4F21-BBC9-12F6AF26BF3B}" dt="2022-09-08T13:05:47.626" v="348" actId="20577"/>
          <ac:spMkLst>
            <pc:docMk/>
            <pc:sldMk cId="641283264" sldId="275"/>
            <ac:spMk id="2" creationId="{9E6C7EF9-F09F-4CDA-803F-0EBDB1375DD6}"/>
          </ac:spMkLst>
        </pc:spChg>
      </pc:sldChg>
      <pc:sldChg chg="modSp mod">
        <pc:chgData name="Aldo Doninelli" userId="381a0f0f-8a56-470e-b81d-c29608b22760" providerId="ADAL" clId="{4FAE023C-2943-4F21-BBC9-12F6AF26BF3B}" dt="2022-09-08T13:06:16.363" v="384" actId="20577"/>
        <pc:sldMkLst>
          <pc:docMk/>
          <pc:sldMk cId="2725192248" sldId="276"/>
        </pc:sldMkLst>
        <pc:spChg chg="mod">
          <ac:chgData name="Aldo Doninelli" userId="381a0f0f-8a56-470e-b81d-c29608b22760" providerId="ADAL" clId="{4FAE023C-2943-4F21-BBC9-12F6AF26BF3B}" dt="2022-09-08T13:06:16.363" v="384" actId="20577"/>
          <ac:spMkLst>
            <pc:docMk/>
            <pc:sldMk cId="2725192248" sldId="276"/>
            <ac:spMk id="2" creationId="{78F46CBB-48A2-4C84-A7C8-BEAFDC2449D7}"/>
          </ac:spMkLst>
        </pc:spChg>
      </pc:sldChg>
      <pc:sldChg chg="del">
        <pc:chgData name="Aldo Doninelli" userId="381a0f0f-8a56-470e-b81d-c29608b22760" providerId="ADAL" clId="{4FAE023C-2943-4F21-BBC9-12F6AF26BF3B}" dt="2022-09-08T13:05:33.844" v="321" actId="47"/>
        <pc:sldMkLst>
          <pc:docMk/>
          <pc:sldMk cId="3290697726" sldId="277"/>
        </pc:sldMkLst>
      </pc:sldChg>
      <pc:sldChg chg="del">
        <pc:chgData name="Aldo Doninelli" userId="381a0f0f-8a56-470e-b81d-c29608b22760" providerId="ADAL" clId="{4FAE023C-2943-4F21-BBC9-12F6AF26BF3B}" dt="2022-09-08T13:06:22.960" v="386" actId="47"/>
        <pc:sldMkLst>
          <pc:docMk/>
          <pc:sldMk cId="2727073837" sldId="278"/>
        </pc:sldMkLst>
      </pc:sldChg>
      <pc:sldChg chg="del">
        <pc:chgData name="Aldo Doninelli" userId="381a0f0f-8a56-470e-b81d-c29608b22760" providerId="ADAL" clId="{4FAE023C-2943-4F21-BBC9-12F6AF26BF3B}" dt="2022-09-08T13:06:59.502" v="407" actId="47"/>
        <pc:sldMkLst>
          <pc:docMk/>
          <pc:sldMk cId="2565970290" sldId="279"/>
        </pc:sldMkLst>
      </pc:sldChg>
      <pc:sldChg chg="del">
        <pc:chgData name="Aldo Doninelli" userId="381a0f0f-8a56-470e-b81d-c29608b22760" providerId="ADAL" clId="{4FAE023C-2943-4F21-BBC9-12F6AF26BF3B}" dt="2022-09-08T13:05:20.112" v="319" actId="47"/>
        <pc:sldMkLst>
          <pc:docMk/>
          <pc:sldMk cId="2932845234" sldId="281"/>
        </pc:sldMkLst>
      </pc:sldChg>
      <pc:sldChg chg="del">
        <pc:chgData name="Aldo Doninelli" userId="381a0f0f-8a56-470e-b81d-c29608b22760" providerId="ADAL" clId="{4FAE023C-2943-4F21-BBC9-12F6AF26BF3B}" dt="2022-09-08T13:05:20.112" v="319" actId="47"/>
        <pc:sldMkLst>
          <pc:docMk/>
          <pc:sldMk cId="1962712726" sldId="282"/>
        </pc:sldMkLst>
      </pc:sldChg>
      <pc:sldChg chg="del">
        <pc:chgData name="Aldo Doninelli" userId="381a0f0f-8a56-470e-b81d-c29608b22760" providerId="ADAL" clId="{4FAE023C-2943-4F21-BBC9-12F6AF26BF3B}" dt="2022-09-08T13:05:20.112" v="319" actId="47"/>
        <pc:sldMkLst>
          <pc:docMk/>
          <pc:sldMk cId="2157981209" sldId="283"/>
        </pc:sldMkLst>
      </pc:sldChg>
      <pc:sldChg chg="del">
        <pc:chgData name="Aldo Doninelli" userId="381a0f0f-8a56-470e-b81d-c29608b22760" providerId="ADAL" clId="{4FAE023C-2943-4F21-BBC9-12F6AF26BF3B}" dt="2022-09-08T13:05:20.112" v="319" actId="47"/>
        <pc:sldMkLst>
          <pc:docMk/>
          <pc:sldMk cId="1522131939" sldId="284"/>
        </pc:sldMkLst>
      </pc:sldChg>
      <pc:sldChg chg="del">
        <pc:chgData name="Aldo Doninelli" userId="381a0f0f-8a56-470e-b81d-c29608b22760" providerId="ADAL" clId="{4FAE023C-2943-4F21-BBC9-12F6AF26BF3B}" dt="2022-09-08T13:05:11.117" v="318" actId="47"/>
        <pc:sldMkLst>
          <pc:docMk/>
          <pc:sldMk cId="1302439264" sldId="285"/>
        </pc:sldMkLst>
      </pc:sldChg>
      <pc:sldChg chg="modSp new mod">
        <pc:chgData name="Aldo Doninelli" userId="381a0f0f-8a56-470e-b81d-c29608b22760" providerId="ADAL" clId="{4FAE023C-2943-4F21-BBC9-12F6AF26BF3B}" dt="2022-09-08T13:54:02.141" v="2606" actId="20577"/>
        <pc:sldMkLst>
          <pc:docMk/>
          <pc:sldMk cId="532727477" sldId="288"/>
        </pc:sldMkLst>
        <pc:spChg chg="mod">
          <ac:chgData name="Aldo Doninelli" userId="381a0f0f-8a56-470e-b81d-c29608b22760" providerId="ADAL" clId="{4FAE023C-2943-4F21-BBC9-12F6AF26BF3B}" dt="2022-09-08T13:38:13.849" v="2230" actId="20577"/>
          <ac:spMkLst>
            <pc:docMk/>
            <pc:sldMk cId="532727477" sldId="288"/>
            <ac:spMk id="2" creationId="{6E7D0D67-40C5-9DB6-F60E-CC4E839D38AE}"/>
          </ac:spMkLst>
        </pc:spChg>
        <pc:spChg chg="mod">
          <ac:chgData name="Aldo Doninelli" userId="381a0f0f-8a56-470e-b81d-c29608b22760" providerId="ADAL" clId="{4FAE023C-2943-4F21-BBC9-12F6AF26BF3B}" dt="2022-09-08T13:54:02.141" v="2606" actId="20577"/>
          <ac:spMkLst>
            <pc:docMk/>
            <pc:sldMk cId="532727477" sldId="288"/>
            <ac:spMk id="3" creationId="{C1C5CBA8-EF64-0323-0DB3-81EB2D014961}"/>
          </ac:spMkLst>
        </pc:spChg>
      </pc:sldChg>
      <pc:sldChg chg="modSp new mod">
        <pc:chgData name="Aldo Doninelli" userId="381a0f0f-8a56-470e-b81d-c29608b22760" providerId="ADAL" clId="{4FAE023C-2943-4F21-BBC9-12F6AF26BF3B}" dt="2022-09-08T13:39:24.624" v="2327" actId="20577"/>
        <pc:sldMkLst>
          <pc:docMk/>
          <pc:sldMk cId="1942842443" sldId="289"/>
        </pc:sldMkLst>
        <pc:spChg chg="mod">
          <ac:chgData name="Aldo Doninelli" userId="381a0f0f-8a56-470e-b81d-c29608b22760" providerId="ADAL" clId="{4FAE023C-2943-4F21-BBC9-12F6AF26BF3B}" dt="2022-09-08T13:39:24.624" v="2327" actId="20577"/>
          <ac:spMkLst>
            <pc:docMk/>
            <pc:sldMk cId="1942842443" sldId="289"/>
            <ac:spMk id="2" creationId="{2D60B862-B930-392B-B4D6-C3A4048C2525}"/>
          </ac:spMkLst>
        </pc:spChg>
        <pc:spChg chg="mod">
          <ac:chgData name="Aldo Doninelli" userId="381a0f0f-8a56-470e-b81d-c29608b22760" providerId="ADAL" clId="{4FAE023C-2943-4F21-BBC9-12F6AF26BF3B}" dt="2022-09-08T13:37:59.824" v="2197" actId="20577"/>
          <ac:spMkLst>
            <pc:docMk/>
            <pc:sldMk cId="1942842443" sldId="289"/>
            <ac:spMk id="3" creationId="{79D895BB-9E62-B292-5029-EAE3495ACC65}"/>
          </ac:spMkLst>
        </pc:spChg>
      </pc:sldChg>
      <pc:sldChg chg="modSp new mod ord">
        <pc:chgData name="Aldo Doninelli" userId="381a0f0f-8a56-470e-b81d-c29608b22760" providerId="ADAL" clId="{4FAE023C-2943-4F21-BBC9-12F6AF26BF3B}" dt="2022-09-08T13:37:29.824" v="2143" actId="6549"/>
        <pc:sldMkLst>
          <pc:docMk/>
          <pc:sldMk cId="3616281666" sldId="290"/>
        </pc:sldMkLst>
        <pc:spChg chg="mod">
          <ac:chgData name="Aldo Doninelli" userId="381a0f0f-8a56-470e-b81d-c29608b22760" providerId="ADAL" clId="{4FAE023C-2943-4F21-BBC9-12F6AF26BF3B}" dt="2022-09-08T13:10:27.610" v="802" actId="20577"/>
          <ac:spMkLst>
            <pc:docMk/>
            <pc:sldMk cId="3616281666" sldId="290"/>
            <ac:spMk id="2" creationId="{C0251571-DB46-B793-3865-CF88EC6B2A0D}"/>
          </ac:spMkLst>
        </pc:spChg>
        <pc:spChg chg="mod">
          <ac:chgData name="Aldo Doninelli" userId="381a0f0f-8a56-470e-b81d-c29608b22760" providerId="ADAL" clId="{4FAE023C-2943-4F21-BBC9-12F6AF26BF3B}" dt="2022-09-08T13:37:29.824" v="2143" actId="6549"/>
          <ac:spMkLst>
            <pc:docMk/>
            <pc:sldMk cId="3616281666" sldId="290"/>
            <ac:spMk id="3" creationId="{35D60DB6-20B5-972E-0E86-B567B8739848}"/>
          </ac:spMkLst>
        </pc:spChg>
      </pc:sldChg>
      <pc:sldChg chg="modSp add mod">
        <pc:chgData name="Aldo Doninelli" userId="381a0f0f-8a56-470e-b81d-c29608b22760" providerId="ADAL" clId="{4FAE023C-2943-4F21-BBC9-12F6AF26BF3B}" dt="2022-09-08T13:06:43.767" v="403" actId="20577"/>
        <pc:sldMkLst>
          <pc:docMk/>
          <pc:sldMk cId="2590959213" sldId="291"/>
        </pc:sldMkLst>
        <pc:spChg chg="mod">
          <ac:chgData name="Aldo Doninelli" userId="381a0f0f-8a56-470e-b81d-c29608b22760" providerId="ADAL" clId="{4FAE023C-2943-4F21-BBC9-12F6AF26BF3B}" dt="2022-09-08T13:06:43.767" v="403" actId="20577"/>
          <ac:spMkLst>
            <pc:docMk/>
            <pc:sldMk cId="2590959213" sldId="291"/>
            <ac:spMk id="2" creationId="{78F46CBB-48A2-4C84-A7C8-BEAFDC2449D7}"/>
          </ac:spMkLst>
        </pc:spChg>
      </pc:sldChg>
      <pc:sldChg chg="modSp add mod ord">
        <pc:chgData name="Aldo Doninelli" userId="381a0f0f-8a56-470e-b81d-c29608b22760" providerId="ADAL" clId="{4FAE023C-2943-4F21-BBC9-12F6AF26BF3B}" dt="2022-09-08T14:12:40.956" v="2870" actId="20577"/>
        <pc:sldMkLst>
          <pc:docMk/>
          <pc:sldMk cId="1477827515" sldId="292"/>
        </pc:sldMkLst>
        <pc:spChg chg="mod">
          <ac:chgData name="Aldo Doninelli" userId="381a0f0f-8a56-470e-b81d-c29608b22760" providerId="ADAL" clId="{4FAE023C-2943-4F21-BBC9-12F6AF26BF3B}" dt="2022-09-08T13:08:16.970" v="495" actId="20577"/>
          <ac:spMkLst>
            <pc:docMk/>
            <pc:sldMk cId="1477827515" sldId="292"/>
            <ac:spMk id="2" creationId="{C0251571-DB46-B793-3865-CF88EC6B2A0D}"/>
          </ac:spMkLst>
        </pc:spChg>
        <pc:spChg chg="mod">
          <ac:chgData name="Aldo Doninelli" userId="381a0f0f-8a56-470e-b81d-c29608b22760" providerId="ADAL" clId="{4FAE023C-2943-4F21-BBC9-12F6AF26BF3B}" dt="2022-09-08T14:12:40.956" v="2870" actId="20577"/>
          <ac:spMkLst>
            <pc:docMk/>
            <pc:sldMk cId="1477827515" sldId="292"/>
            <ac:spMk id="3" creationId="{35D60DB6-20B5-972E-0E86-B567B8739848}"/>
          </ac:spMkLst>
        </pc:spChg>
      </pc:sldChg>
      <pc:sldChg chg="modSp add mod">
        <pc:chgData name="Aldo Doninelli" userId="381a0f0f-8a56-470e-b81d-c29608b22760" providerId="ADAL" clId="{4FAE023C-2943-4F21-BBC9-12F6AF26BF3B}" dt="2022-09-08T13:07:22.161" v="434" actId="20577"/>
        <pc:sldMkLst>
          <pc:docMk/>
          <pc:sldMk cId="2994521282" sldId="293"/>
        </pc:sldMkLst>
        <pc:spChg chg="mod">
          <ac:chgData name="Aldo Doninelli" userId="381a0f0f-8a56-470e-b81d-c29608b22760" providerId="ADAL" clId="{4FAE023C-2943-4F21-BBC9-12F6AF26BF3B}" dt="2022-09-08T13:07:22.161" v="434" actId="20577"/>
          <ac:spMkLst>
            <pc:docMk/>
            <pc:sldMk cId="2994521282" sldId="293"/>
            <ac:spMk id="2" creationId="{78F46CBB-48A2-4C84-A7C8-BEAFDC2449D7}"/>
          </ac:spMkLst>
        </pc:spChg>
      </pc:sldChg>
      <pc:sldChg chg="addSp delSp modSp add mod modAnim">
        <pc:chgData name="Aldo Doninelli" userId="381a0f0f-8a56-470e-b81d-c29608b22760" providerId="ADAL" clId="{4FAE023C-2943-4F21-BBC9-12F6AF26BF3B}" dt="2022-09-08T14:20:51.378" v="3051" actId="1076"/>
        <pc:sldMkLst>
          <pc:docMk/>
          <pc:sldMk cId="2110574727" sldId="294"/>
        </pc:sldMkLst>
        <pc:spChg chg="mod">
          <ac:chgData name="Aldo Doninelli" userId="381a0f0f-8a56-470e-b81d-c29608b22760" providerId="ADAL" clId="{4FAE023C-2943-4F21-BBC9-12F6AF26BF3B}" dt="2022-09-08T13:12:53.945" v="1200" actId="20577"/>
          <ac:spMkLst>
            <pc:docMk/>
            <pc:sldMk cId="2110574727" sldId="294"/>
            <ac:spMk id="2" creationId="{C0251571-DB46-B793-3865-CF88EC6B2A0D}"/>
          </ac:spMkLst>
        </pc:spChg>
        <pc:spChg chg="del">
          <ac:chgData name="Aldo Doninelli" userId="381a0f0f-8a56-470e-b81d-c29608b22760" providerId="ADAL" clId="{4FAE023C-2943-4F21-BBC9-12F6AF26BF3B}" dt="2022-09-08T13:13:20.217" v="1201" actId="3680"/>
          <ac:spMkLst>
            <pc:docMk/>
            <pc:sldMk cId="2110574727" sldId="294"/>
            <ac:spMk id="3" creationId="{35D60DB6-20B5-972E-0E86-B567B8739848}"/>
          </ac:spMkLst>
        </pc:spChg>
        <pc:spChg chg="add mod">
          <ac:chgData name="Aldo Doninelli" userId="381a0f0f-8a56-470e-b81d-c29608b22760" providerId="ADAL" clId="{4FAE023C-2943-4F21-BBC9-12F6AF26BF3B}" dt="2022-09-08T14:20:51.378" v="3051" actId="1076"/>
          <ac:spMkLst>
            <pc:docMk/>
            <pc:sldMk cId="2110574727" sldId="294"/>
            <ac:spMk id="6" creationId="{25CAB776-A8EC-5610-C7E4-51B80AA5C5AC}"/>
          </ac:spMkLst>
        </pc:spChg>
        <pc:graphicFrameChg chg="add mod ord modGraphic">
          <ac:chgData name="Aldo Doninelli" userId="381a0f0f-8a56-470e-b81d-c29608b22760" providerId="ADAL" clId="{4FAE023C-2943-4F21-BBC9-12F6AF26BF3B}" dt="2022-09-08T14:17:18.833" v="2935" actId="207"/>
          <ac:graphicFrameMkLst>
            <pc:docMk/>
            <pc:sldMk cId="2110574727" sldId="294"/>
            <ac:graphicFrameMk id="5" creationId="{7DDAFE20-4D73-43C0-5072-C5466B01EFAE}"/>
          </ac:graphicFrameMkLst>
        </pc:graphicFrameChg>
      </pc:sldChg>
      <pc:sldChg chg="modSp new mod">
        <pc:chgData name="Aldo Doninelli" userId="381a0f0f-8a56-470e-b81d-c29608b22760" providerId="ADAL" clId="{4FAE023C-2943-4F21-BBC9-12F6AF26BF3B}" dt="2022-09-08T13:36:48.083" v="2106" actId="20577"/>
        <pc:sldMkLst>
          <pc:docMk/>
          <pc:sldMk cId="140884295" sldId="295"/>
        </pc:sldMkLst>
        <pc:spChg chg="mod">
          <ac:chgData name="Aldo Doninelli" userId="381a0f0f-8a56-470e-b81d-c29608b22760" providerId="ADAL" clId="{4FAE023C-2943-4F21-BBC9-12F6AF26BF3B}" dt="2022-09-08T13:34:44.619" v="1915" actId="20577"/>
          <ac:spMkLst>
            <pc:docMk/>
            <pc:sldMk cId="140884295" sldId="295"/>
            <ac:spMk id="2" creationId="{36637C60-36ED-F63D-6AC3-3DA6FE50120A}"/>
          </ac:spMkLst>
        </pc:spChg>
        <pc:spChg chg="mod">
          <ac:chgData name="Aldo Doninelli" userId="381a0f0f-8a56-470e-b81d-c29608b22760" providerId="ADAL" clId="{4FAE023C-2943-4F21-BBC9-12F6AF26BF3B}" dt="2022-09-08T13:36:48.083" v="2106" actId="20577"/>
          <ac:spMkLst>
            <pc:docMk/>
            <pc:sldMk cId="140884295" sldId="295"/>
            <ac:spMk id="3" creationId="{65558BED-90C0-371E-D6A3-E8A3BBAF625D}"/>
          </ac:spMkLst>
        </pc:spChg>
      </pc:sldChg>
      <pc:sldChg chg="modSp new mod">
        <pc:chgData name="Aldo Doninelli" userId="381a0f0f-8a56-470e-b81d-c29608b22760" providerId="ADAL" clId="{4FAE023C-2943-4F21-BBC9-12F6AF26BF3B}" dt="2022-09-08T13:47:18.620" v="2479" actId="20577"/>
        <pc:sldMkLst>
          <pc:docMk/>
          <pc:sldMk cId="2277072046" sldId="296"/>
        </pc:sldMkLst>
        <pc:spChg chg="mod">
          <ac:chgData name="Aldo Doninelli" userId="381a0f0f-8a56-470e-b81d-c29608b22760" providerId="ADAL" clId="{4FAE023C-2943-4F21-BBC9-12F6AF26BF3B}" dt="2022-09-08T13:39:41.958" v="2336" actId="20577"/>
          <ac:spMkLst>
            <pc:docMk/>
            <pc:sldMk cId="2277072046" sldId="296"/>
            <ac:spMk id="2" creationId="{48E68E8F-A43D-07ED-760B-0BEA217763F6}"/>
          </ac:spMkLst>
        </pc:spChg>
        <pc:spChg chg="mod">
          <ac:chgData name="Aldo Doninelli" userId="381a0f0f-8a56-470e-b81d-c29608b22760" providerId="ADAL" clId="{4FAE023C-2943-4F21-BBC9-12F6AF26BF3B}" dt="2022-09-08T13:47:18.620" v="2479" actId="20577"/>
          <ac:spMkLst>
            <pc:docMk/>
            <pc:sldMk cId="2277072046" sldId="296"/>
            <ac:spMk id="3" creationId="{5FDCE3D0-9708-2489-8A3E-34037DE6A7A8}"/>
          </ac:spMkLst>
        </pc:spChg>
      </pc:sldChg>
      <pc:sldChg chg="addSp delSp modSp new mod delAnim modAnim">
        <pc:chgData name="Aldo Doninelli" userId="381a0f0f-8a56-470e-b81d-c29608b22760" providerId="ADAL" clId="{4FAE023C-2943-4F21-BBC9-12F6AF26BF3B}" dt="2022-09-08T14:09:55.250" v="2808" actId="14100"/>
        <pc:sldMkLst>
          <pc:docMk/>
          <pc:sldMk cId="1393302286" sldId="297"/>
        </pc:sldMkLst>
        <pc:spChg chg="mod">
          <ac:chgData name="Aldo Doninelli" userId="381a0f0f-8a56-470e-b81d-c29608b22760" providerId="ADAL" clId="{4FAE023C-2943-4F21-BBC9-12F6AF26BF3B}" dt="2022-09-08T14:02:50.033" v="2760" actId="20577"/>
          <ac:spMkLst>
            <pc:docMk/>
            <pc:sldMk cId="1393302286" sldId="297"/>
            <ac:spMk id="2" creationId="{3736E2A3-8139-2BEE-E821-B532B07904B3}"/>
          </ac:spMkLst>
        </pc:spChg>
        <pc:spChg chg="add mod">
          <ac:chgData name="Aldo Doninelli" userId="381a0f0f-8a56-470e-b81d-c29608b22760" providerId="ADAL" clId="{4FAE023C-2943-4F21-BBC9-12F6AF26BF3B}" dt="2022-09-08T14:06:38.413" v="2791" actId="14100"/>
          <ac:spMkLst>
            <pc:docMk/>
            <pc:sldMk cId="1393302286" sldId="297"/>
            <ac:spMk id="7" creationId="{0E9AD1A3-0100-3E4F-E9F5-43E4255F5BDA}"/>
          </ac:spMkLst>
        </pc:spChg>
        <pc:spChg chg="add mod">
          <ac:chgData name="Aldo Doninelli" userId="381a0f0f-8a56-470e-b81d-c29608b22760" providerId="ADAL" clId="{4FAE023C-2943-4F21-BBC9-12F6AF26BF3B}" dt="2022-09-08T14:09:55.250" v="2808" actId="14100"/>
          <ac:spMkLst>
            <pc:docMk/>
            <pc:sldMk cId="1393302286" sldId="297"/>
            <ac:spMk id="8" creationId="{6214FBDD-E1D7-05F8-BC95-865908174E59}"/>
          </ac:spMkLst>
        </pc:spChg>
        <pc:spChg chg="add del mod">
          <ac:chgData name="Aldo Doninelli" userId="381a0f0f-8a56-470e-b81d-c29608b22760" providerId="ADAL" clId="{4FAE023C-2943-4F21-BBC9-12F6AF26BF3B}" dt="2022-09-08T14:03:35.506" v="2765"/>
          <ac:spMkLst>
            <pc:docMk/>
            <pc:sldMk cId="1393302286" sldId="297"/>
            <ac:spMk id="9" creationId="{099D4BB0-E37D-39AD-2A44-37E92046E08D}"/>
          </ac:spMkLst>
        </pc:spChg>
        <pc:spChg chg="add del mod">
          <ac:chgData name="Aldo Doninelli" userId="381a0f0f-8a56-470e-b81d-c29608b22760" providerId="ADAL" clId="{4FAE023C-2943-4F21-BBC9-12F6AF26BF3B}" dt="2022-09-08T14:03:35.506" v="2765"/>
          <ac:spMkLst>
            <pc:docMk/>
            <pc:sldMk cId="1393302286" sldId="297"/>
            <ac:spMk id="10" creationId="{8C83CD92-8ACA-F825-50A7-386E156E8F7F}"/>
          </ac:spMkLst>
        </pc:spChg>
        <pc:spChg chg="add del mod">
          <ac:chgData name="Aldo Doninelli" userId="381a0f0f-8a56-470e-b81d-c29608b22760" providerId="ADAL" clId="{4FAE023C-2943-4F21-BBC9-12F6AF26BF3B}" dt="2022-09-08T14:09:36.025" v="2807" actId="478"/>
          <ac:spMkLst>
            <pc:docMk/>
            <pc:sldMk cId="1393302286" sldId="297"/>
            <ac:spMk id="11" creationId="{AA47DDE3-C5AD-58B2-BC6A-6E1B086B1655}"/>
          </ac:spMkLst>
        </pc:spChg>
        <pc:spChg chg="add mod">
          <ac:chgData name="Aldo Doninelli" userId="381a0f0f-8a56-470e-b81d-c29608b22760" providerId="ADAL" clId="{4FAE023C-2943-4F21-BBC9-12F6AF26BF3B}" dt="2022-09-08T14:04:19.530" v="2774" actId="14100"/>
          <ac:spMkLst>
            <pc:docMk/>
            <pc:sldMk cId="1393302286" sldId="297"/>
            <ac:spMk id="12" creationId="{5959E028-6B39-034E-94F5-C2D6D790D64D}"/>
          </ac:spMkLst>
        </pc:spChg>
        <pc:picChg chg="add mod">
          <ac:chgData name="Aldo Doninelli" userId="381a0f0f-8a56-470e-b81d-c29608b22760" providerId="ADAL" clId="{4FAE023C-2943-4F21-BBC9-12F6AF26BF3B}" dt="2022-09-08T14:02:41.988" v="2748" actId="1076"/>
          <ac:picMkLst>
            <pc:docMk/>
            <pc:sldMk cId="1393302286" sldId="297"/>
            <ac:picMk id="6" creationId="{62279E12-83BE-1F96-CEE1-53518D6A7053}"/>
          </ac:picMkLst>
        </pc:picChg>
      </pc:sldChg>
      <pc:sldChg chg="modSp add del mod">
        <pc:chgData name="Aldo Doninelli" userId="381a0f0f-8a56-470e-b81d-c29608b22760" providerId="ADAL" clId="{4FAE023C-2943-4F21-BBC9-12F6AF26BF3B}" dt="2022-09-08T14:02:53.182" v="2761" actId="47"/>
        <pc:sldMkLst>
          <pc:docMk/>
          <pc:sldMk cId="3940859408" sldId="298"/>
        </pc:sldMkLst>
        <pc:spChg chg="mod">
          <ac:chgData name="Aldo Doninelli" userId="381a0f0f-8a56-470e-b81d-c29608b22760" providerId="ADAL" clId="{4FAE023C-2943-4F21-BBC9-12F6AF26BF3B}" dt="2022-09-08T13:54:48.288" v="2655" actId="6549"/>
          <ac:spMkLst>
            <pc:docMk/>
            <pc:sldMk cId="3940859408" sldId="298"/>
            <ac:spMk id="2" creationId="{3736E2A3-8139-2BEE-E821-B532B07904B3}"/>
          </ac:spMkLst>
        </pc:spChg>
      </pc:sldChg>
      <pc:sldChg chg="addSp modSp add mod modAnim">
        <pc:chgData name="Aldo Doninelli" userId="381a0f0f-8a56-470e-b81d-c29608b22760" providerId="ADAL" clId="{4FAE023C-2943-4F21-BBC9-12F6AF26BF3B}" dt="2022-09-08T14:10:36.246" v="2810" actId="14100"/>
        <pc:sldMkLst>
          <pc:docMk/>
          <pc:sldMk cId="3439443865" sldId="299"/>
        </pc:sldMkLst>
        <pc:spChg chg="mod">
          <ac:chgData name="Aldo Doninelli" userId="381a0f0f-8a56-470e-b81d-c29608b22760" providerId="ADAL" clId="{4FAE023C-2943-4F21-BBC9-12F6AF26BF3B}" dt="2022-09-08T13:55:01.480" v="2672" actId="6549"/>
          <ac:spMkLst>
            <pc:docMk/>
            <pc:sldMk cId="3439443865" sldId="299"/>
            <ac:spMk id="2" creationId="{3736E2A3-8139-2BEE-E821-B532B07904B3}"/>
          </ac:spMkLst>
        </pc:spChg>
        <pc:spChg chg="add mod">
          <ac:chgData name="Aldo Doninelli" userId="381a0f0f-8a56-470e-b81d-c29608b22760" providerId="ADAL" clId="{4FAE023C-2943-4F21-BBC9-12F6AF26BF3B}" dt="2022-09-08T14:05:35.601" v="2783" actId="14100"/>
          <ac:spMkLst>
            <pc:docMk/>
            <pc:sldMk cId="3439443865" sldId="299"/>
            <ac:spMk id="7" creationId="{A77FF662-3584-428D-87E1-363C2D8D353F}"/>
          </ac:spMkLst>
        </pc:spChg>
        <pc:spChg chg="add mod">
          <ac:chgData name="Aldo Doninelli" userId="381a0f0f-8a56-470e-b81d-c29608b22760" providerId="ADAL" clId="{4FAE023C-2943-4F21-BBC9-12F6AF26BF3B}" dt="2022-09-08T14:06:02.032" v="2787" actId="14100"/>
          <ac:spMkLst>
            <pc:docMk/>
            <pc:sldMk cId="3439443865" sldId="299"/>
            <ac:spMk id="8" creationId="{5912F492-2CCB-5374-B2BF-C1B29BA650FB}"/>
          </ac:spMkLst>
        </pc:spChg>
        <pc:spChg chg="add mod">
          <ac:chgData name="Aldo Doninelli" userId="381a0f0f-8a56-470e-b81d-c29608b22760" providerId="ADAL" clId="{4FAE023C-2943-4F21-BBC9-12F6AF26BF3B}" dt="2022-09-08T14:10:36.246" v="2810" actId="14100"/>
          <ac:spMkLst>
            <pc:docMk/>
            <pc:sldMk cId="3439443865" sldId="299"/>
            <ac:spMk id="9" creationId="{E05DEDD3-DC78-881A-50D0-7E7BC31D1F21}"/>
          </ac:spMkLst>
        </pc:spChg>
        <pc:spChg chg="add mod">
          <ac:chgData name="Aldo Doninelli" userId="381a0f0f-8a56-470e-b81d-c29608b22760" providerId="ADAL" clId="{4FAE023C-2943-4F21-BBC9-12F6AF26BF3B}" dt="2022-09-08T14:06:21.435" v="2790" actId="14100"/>
          <ac:spMkLst>
            <pc:docMk/>
            <pc:sldMk cId="3439443865" sldId="299"/>
            <ac:spMk id="10" creationId="{32AD0B74-854A-24B6-F42B-826FC032B6C8}"/>
          </ac:spMkLst>
        </pc:spChg>
        <pc:picChg chg="add mod">
          <ac:chgData name="Aldo Doninelli" userId="381a0f0f-8a56-470e-b81d-c29608b22760" providerId="ADAL" clId="{4FAE023C-2943-4F21-BBC9-12F6AF26BF3B}" dt="2022-09-08T14:05:07.653" v="2780" actId="1076"/>
          <ac:picMkLst>
            <pc:docMk/>
            <pc:sldMk cId="3439443865" sldId="299"/>
            <ac:picMk id="6" creationId="{49907FDB-3C08-D4DD-907B-4D598AB1C33E}"/>
          </ac:picMkLst>
        </pc:picChg>
      </pc:sldChg>
      <pc:sldChg chg="addSp delSp modSp add mod modAnim">
        <pc:chgData name="Aldo Doninelli" userId="381a0f0f-8a56-470e-b81d-c29608b22760" providerId="ADAL" clId="{4FAE023C-2943-4F21-BBC9-12F6AF26BF3B}" dt="2022-09-08T15:26:03.397" v="3259" actId="6549"/>
        <pc:sldMkLst>
          <pc:docMk/>
          <pc:sldMk cId="2631577591" sldId="300"/>
        </pc:sldMkLst>
        <pc:spChg chg="mod">
          <ac:chgData name="Aldo Doninelli" userId="381a0f0f-8a56-470e-b81d-c29608b22760" providerId="ADAL" clId="{4FAE023C-2943-4F21-BBC9-12F6AF26BF3B}" dt="2022-09-08T15:26:03.397" v="3259" actId="6549"/>
          <ac:spMkLst>
            <pc:docMk/>
            <pc:sldMk cId="2631577591" sldId="300"/>
            <ac:spMk id="2" creationId="{3736E2A3-8139-2BEE-E821-B532B07904B3}"/>
          </ac:spMkLst>
        </pc:spChg>
        <pc:spChg chg="add mod">
          <ac:chgData name="Aldo Doninelli" userId="381a0f0f-8a56-470e-b81d-c29608b22760" providerId="ADAL" clId="{4FAE023C-2943-4F21-BBC9-12F6AF26BF3B}" dt="2022-09-08T14:42:20.623" v="3256" actId="14100"/>
          <ac:spMkLst>
            <pc:docMk/>
            <pc:sldMk cId="2631577591" sldId="300"/>
            <ac:spMk id="5" creationId="{71BCF83B-950E-74F4-B294-B76601BC824B}"/>
          </ac:spMkLst>
        </pc:spChg>
        <pc:spChg chg="add mod">
          <ac:chgData name="Aldo Doninelli" userId="381a0f0f-8a56-470e-b81d-c29608b22760" providerId="ADAL" clId="{4FAE023C-2943-4F21-BBC9-12F6AF26BF3B}" dt="2022-09-08T14:00:41.538" v="2739" actId="14100"/>
          <ac:spMkLst>
            <pc:docMk/>
            <pc:sldMk cId="2631577591" sldId="300"/>
            <ac:spMk id="9" creationId="{8F9693FC-B0FA-1A56-26F2-F0834EA4CEE2}"/>
          </ac:spMkLst>
        </pc:spChg>
        <pc:spChg chg="add mod">
          <ac:chgData name="Aldo Doninelli" userId="381a0f0f-8a56-470e-b81d-c29608b22760" providerId="ADAL" clId="{4FAE023C-2943-4F21-BBC9-12F6AF26BF3B}" dt="2022-09-08T14:00:58.576" v="2742" actId="14100"/>
          <ac:spMkLst>
            <pc:docMk/>
            <pc:sldMk cId="2631577591" sldId="300"/>
            <ac:spMk id="10" creationId="{965B8C85-B5E2-2015-EE54-0EF5AE3BF562}"/>
          </ac:spMkLst>
        </pc:spChg>
        <pc:spChg chg="add mod">
          <ac:chgData name="Aldo Doninelli" userId="381a0f0f-8a56-470e-b81d-c29608b22760" providerId="ADAL" clId="{4FAE023C-2943-4F21-BBC9-12F6AF26BF3B}" dt="2022-09-08T14:11:32.194" v="2813" actId="14100"/>
          <ac:spMkLst>
            <pc:docMk/>
            <pc:sldMk cId="2631577591" sldId="300"/>
            <ac:spMk id="11" creationId="{6C9E6B56-ED23-9285-9FA7-47E6E5096D08}"/>
          </ac:spMkLst>
        </pc:spChg>
        <pc:picChg chg="add mod">
          <ac:chgData name="Aldo Doninelli" userId="381a0f0f-8a56-470e-b81d-c29608b22760" providerId="ADAL" clId="{4FAE023C-2943-4F21-BBC9-12F6AF26BF3B}" dt="2022-09-08T14:00:13.895" v="2734" actId="14100"/>
          <ac:picMkLst>
            <pc:docMk/>
            <pc:sldMk cId="2631577591" sldId="300"/>
            <ac:picMk id="6" creationId="{9F5DB5FB-6249-7A27-7FD2-149E7ECBC0F9}"/>
          </ac:picMkLst>
        </pc:picChg>
        <pc:picChg chg="add del">
          <ac:chgData name="Aldo Doninelli" userId="381a0f0f-8a56-470e-b81d-c29608b22760" providerId="ADAL" clId="{4FAE023C-2943-4F21-BBC9-12F6AF26BF3B}" dt="2022-09-08T14:00:20.685" v="2736" actId="478"/>
          <ac:picMkLst>
            <pc:docMk/>
            <pc:sldMk cId="2631577591" sldId="300"/>
            <ac:picMk id="8" creationId="{BE3B52B7-13F3-D2F2-944F-7A4DCF4486AD}"/>
          </ac:picMkLst>
        </pc:picChg>
      </pc:sldChg>
      <pc:sldChg chg="addSp modSp add mod modAnim">
        <pc:chgData name="Aldo Doninelli" userId="381a0f0f-8a56-470e-b81d-c29608b22760" providerId="ADAL" clId="{4FAE023C-2943-4F21-BBC9-12F6AF26BF3B}" dt="2022-09-08T14:08:54.289" v="2806"/>
        <pc:sldMkLst>
          <pc:docMk/>
          <pc:sldMk cId="2025342329" sldId="301"/>
        </pc:sldMkLst>
        <pc:spChg chg="mod">
          <ac:chgData name="Aldo Doninelli" userId="381a0f0f-8a56-470e-b81d-c29608b22760" providerId="ADAL" clId="{4FAE023C-2943-4F21-BBC9-12F6AF26BF3B}" dt="2022-09-08T13:55:39.819" v="2718" actId="20577"/>
          <ac:spMkLst>
            <pc:docMk/>
            <pc:sldMk cId="2025342329" sldId="301"/>
            <ac:spMk id="2" creationId="{3736E2A3-8139-2BEE-E821-B532B07904B3}"/>
          </ac:spMkLst>
        </pc:spChg>
        <pc:spChg chg="add mod">
          <ac:chgData name="Aldo Doninelli" userId="381a0f0f-8a56-470e-b81d-c29608b22760" providerId="ADAL" clId="{4FAE023C-2943-4F21-BBC9-12F6AF26BF3B}" dt="2022-09-08T13:59:10.083" v="2728" actId="14100"/>
          <ac:spMkLst>
            <pc:docMk/>
            <pc:sldMk cId="2025342329" sldId="301"/>
            <ac:spMk id="7" creationId="{8011036C-9FE4-0300-B55C-5D5F36A1EDDB}"/>
          </ac:spMkLst>
        </pc:spChg>
        <pc:spChg chg="add mod">
          <ac:chgData name="Aldo Doninelli" userId="381a0f0f-8a56-470e-b81d-c29608b22760" providerId="ADAL" clId="{4FAE023C-2943-4F21-BBC9-12F6AF26BF3B}" dt="2022-09-08T13:59:31.546" v="2731" actId="14100"/>
          <ac:spMkLst>
            <pc:docMk/>
            <pc:sldMk cId="2025342329" sldId="301"/>
            <ac:spMk id="8" creationId="{5E278309-D83D-4FCF-50D2-2C9127FAD8DD}"/>
          </ac:spMkLst>
        </pc:spChg>
        <pc:picChg chg="add mod">
          <ac:chgData name="Aldo Doninelli" userId="381a0f0f-8a56-470e-b81d-c29608b22760" providerId="ADAL" clId="{4FAE023C-2943-4F21-BBC9-12F6AF26BF3B}" dt="2022-09-08T13:58:02.568" v="2722" actId="1076"/>
          <ac:picMkLst>
            <pc:docMk/>
            <pc:sldMk cId="2025342329" sldId="301"/>
            <ac:picMk id="6" creationId="{923E237B-49D3-B6B1-699E-439FC7F5255A}"/>
          </ac:picMkLst>
        </pc:picChg>
      </pc:sldChg>
      <pc:sldChg chg="addSp modSp new mod ord">
        <pc:chgData name="Aldo Doninelli" userId="381a0f0f-8a56-470e-b81d-c29608b22760" providerId="ADAL" clId="{4FAE023C-2943-4F21-BBC9-12F6AF26BF3B}" dt="2022-09-08T14:36:54.508" v="3125" actId="1076"/>
        <pc:sldMkLst>
          <pc:docMk/>
          <pc:sldMk cId="3583852007" sldId="302"/>
        </pc:sldMkLst>
        <pc:spChg chg="mod">
          <ac:chgData name="Aldo Doninelli" userId="381a0f0f-8a56-470e-b81d-c29608b22760" providerId="ADAL" clId="{4FAE023C-2943-4F21-BBC9-12F6AF26BF3B}" dt="2022-09-08T14:36:36.721" v="3121" actId="20577"/>
          <ac:spMkLst>
            <pc:docMk/>
            <pc:sldMk cId="3583852007" sldId="302"/>
            <ac:spMk id="2" creationId="{B25B7FD7-42AA-33D2-1302-1EF85FF35DA3}"/>
          </ac:spMkLst>
        </pc:spChg>
        <pc:picChg chg="add mod">
          <ac:chgData name="Aldo Doninelli" userId="381a0f0f-8a56-470e-b81d-c29608b22760" providerId="ADAL" clId="{4FAE023C-2943-4F21-BBC9-12F6AF26BF3B}" dt="2022-09-08T14:36:54.508" v="3125" actId="1076"/>
          <ac:picMkLst>
            <pc:docMk/>
            <pc:sldMk cId="3583852007" sldId="302"/>
            <ac:picMk id="5" creationId="{DA0F442B-5F03-2DAA-3D06-49B8CFDB87C2}"/>
          </ac:picMkLst>
        </pc:picChg>
      </pc:sldChg>
      <pc:sldChg chg="modSp new mod">
        <pc:chgData name="Aldo Doninelli" userId="381a0f0f-8a56-470e-b81d-c29608b22760" providerId="ADAL" clId="{4FAE023C-2943-4F21-BBC9-12F6AF26BF3B}" dt="2022-09-08T14:41:19.636" v="3253" actId="20577"/>
        <pc:sldMkLst>
          <pc:docMk/>
          <pc:sldMk cId="3534527800" sldId="303"/>
        </pc:sldMkLst>
        <pc:spChg chg="mod">
          <ac:chgData name="Aldo Doninelli" userId="381a0f0f-8a56-470e-b81d-c29608b22760" providerId="ADAL" clId="{4FAE023C-2943-4F21-BBC9-12F6AF26BF3B}" dt="2022-09-08T14:40:02.676" v="3132" actId="20577"/>
          <ac:spMkLst>
            <pc:docMk/>
            <pc:sldMk cId="3534527800" sldId="303"/>
            <ac:spMk id="2" creationId="{E488967C-E66E-2F66-ECB5-59A586218C32}"/>
          </ac:spMkLst>
        </pc:spChg>
        <pc:spChg chg="mod">
          <ac:chgData name="Aldo Doninelli" userId="381a0f0f-8a56-470e-b81d-c29608b22760" providerId="ADAL" clId="{4FAE023C-2943-4F21-BBC9-12F6AF26BF3B}" dt="2022-09-08T14:41:19.636" v="3253" actId="20577"/>
          <ac:spMkLst>
            <pc:docMk/>
            <pc:sldMk cId="3534527800" sldId="303"/>
            <ac:spMk id="3" creationId="{7300C034-54B6-0175-CED7-3E915A888824}"/>
          </ac:spMkLst>
        </pc:spChg>
      </pc:sldChg>
      <pc:sldChg chg="modSp new mod">
        <pc:chgData name="Aldo Doninelli" userId="381a0f0f-8a56-470e-b81d-c29608b22760" providerId="ADAL" clId="{4FAE023C-2943-4F21-BBC9-12F6AF26BF3B}" dt="2022-09-15T15:33:31.460" v="3698" actId="6549"/>
        <pc:sldMkLst>
          <pc:docMk/>
          <pc:sldMk cId="3906364269" sldId="304"/>
        </pc:sldMkLst>
        <pc:spChg chg="mod">
          <ac:chgData name="Aldo Doninelli" userId="381a0f0f-8a56-470e-b81d-c29608b22760" providerId="ADAL" clId="{4FAE023C-2943-4F21-BBC9-12F6AF26BF3B}" dt="2022-09-15T15:30:55.717" v="3275" actId="20577"/>
          <ac:spMkLst>
            <pc:docMk/>
            <pc:sldMk cId="3906364269" sldId="304"/>
            <ac:spMk id="2" creationId="{A58DB860-E75D-A65F-D03A-2C3FD583094A}"/>
          </ac:spMkLst>
        </pc:spChg>
        <pc:spChg chg="mod">
          <ac:chgData name="Aldo Doninelli" userId="381a0f0f-8a56-470e-b81d-c29608b22760" providerId="ADAL" clId="{4FAE023C-2943-4F21-BBC9-12F6AF26BF3B}" dt="2022-09-15T15:33:31.460" v="3698" actId="6549"/>
          <ac:spMkLst>
            <pc:docMk/>
            <pc:sldMk cId="3906364269" sldId="304"/>
            <ac:spMk id="3" creationId="{E08BE4C2-009A-0B93-83D0-2941307BF936}"/>
          </ac:spMkLst>
        </pc:spChg>
      </pc:sldChg>
      <pc:sldMasterChg chg="addSp delSp modSp mod addSldLayout delSldLayout modSldLayout">
        <pc:chgData name="Aldo Doninelli" userId="381a0f0f-8a56-470e-b81d-c29608b22760" providerId="ADAL" clId="{4FAE023C-2943-4F21-BBC9-12F6AF26BF3B}" dt="2022-09-08T14:32:47.649" v="3104" actId="1076"/>
        <pc:sldMasterMkLst>
          <pc:docMk/>
          <pc:sldMasterMk cId="2767018887" sldId="2147483879"/>
        </pc:sldMasterMkLst>
        <pc:picChg chg="add mod">
          <ac:chgData name="Aldo Doninelli" userId="381a0f0f-8a56-470e-b81d-c29608b22760" providerId="ADAL" clId="{4FAE023C-2943-4F21-BBC9-12F6AF26BF3B}" dt="2022-09-08T14:32:47.649" v="3104" actId="1076"/>
          <ac:picMkLst>
            <pc:docMk/>
            <pc:sldMasterMk cId="2767018887" sldId="2147483879"/>
            <ac:picMk id="2" creationId="{31CB1C1A-1FCC-005E-3D84-D6F856269FAB}"/>
          </ac:picMkLst>
        </pc:picChg>
        <pc:picChg chg="del">
          <ac:chgData name="Aldo Doninelli" userId="381a0f0f-8a56-470e-b81d-c29608b22760" providerId="ADAL" clId="{4FAE023C-2943-4F21-BBC9-12F6AF26BF3B}" dt="2022-09-08T14:29:35.586" v="3086" actId="478"/>
          <ac:picMkLst>
            <pc:docMk/>
            <pc:sldMasterMk cId="2767018887" sldId="2147483879"/>
            <ac:picMk id="15" creationId="{09FB1893-DB9F-402B-B4AD-FD15F1347379}"/>
          </ac:picMkLst>
        </pc:picChg>
        <pc:sldLayoutChg chg="addSp delSp modSp">
          <pc:chgData name="Aldo Doninelli" userId="381a0f0f-8a56-470e-b81d-c29608b22760" providerId="ADAL" clId="{4FAE023C-2943-4F21-BBC9-12F6AF26BF3B}" dt="2022-09-08T14:29:02.256" v="3083" actId="21"/>
          <pc:sldLayoutMkLst>
            <pc:docMk/>
            <pc:sldMasterMk cId="2767018887" sldId="2147483848"/>
            <pc:sldLayoutMk cId="2360184105" sldId="2147483849"/>
          </pc:sldLayoutMkLst>
          <pc:spChg chg="add del mod">
            <ac:chgData name="Aldo Doninelli" userId="381a0f0f-8a56-470e-b81d-c29608b22760" providerId="ADAL" clId="{4FAE023C-2943-4F21-BBC9-12F6AF26BF3B}" dt="2022-09-08T14:28:59.360" v="3082" actId="478"/>
            <ac:spMkLst>
              <pc:docMk/>
              <pc:sldMasterMk cId="2767018887" sldId="2147483848"/>
              <pc:sldLayoutMk cId="2360184105" sldId="2147483849"/>
              <ac:spMk id="5" creationId="{23311C68-E03B-6C05-5119-DDD62D6E5087}"/>
            </ac:spMkLst>
          </pc:spChg>
          <pc:picChg chg="add del mod">
            <ac:chgData name="Aldo Doninelli" userId="381a0f0f-8a56-470e-b81d-c29608b22760" providerId="ADAL" clId="{4FAE023C-2943-4F21-BBC9-12F6AF26BF3B}" dt="2022-09-08T14:29:02.256" v="3083" actId="21"/>
            <ac:picMkLst>
              <pc:docMk/>
              <pc:sldMasterMk cId="2767018887" sldId="2147483848"/>
              <pc:sldLayoutMk cId="2360184105" sldId="2147483849"/>
              <ac:picMk id="2050" creationId="{F1DC5C0F-2C94-CE0E-A67A-F3EBD44BA21C}"/>
            </ac:picMkLst>
          </pc:picChg>
        </pc:sldLayoutChg>
        <pc:sldLayoutChg chg="addSp delSp modSp mod">
          <pc:chgData name="Aldo Doninelli" userId="381a0f0f-8a56-470e-b81d-c29608b22760" providerId="ADAL" clId="{4FAE023C-2943-4F21-BBC9-12F6AF26BF3B}" dt="2022-09-08T14:30:26.783" v="3097" actId="478"/>
          <pc:sldLayoutMkLst>
            <pc:docMk/>
            <pc:sldMasterMk cId="2767018887" sldId="2147483848"/>
            <pc:sldLayoutMk cId="387947878" sldId="2147483851"/>
          </pc:sldLayoutMkLst>
          <pc:picChg chg="add del mod">
            <ac:chgData name="Aldo Doninelli" userId="381a0f0f-8a56-470e-b81d-c29608b22760" providerId="ADAL" clId="{4FAE023C-2943-4F21-BBC9-12F6AF26BF3B}" dt="2022-09-08T14:30:26.783" v="3097" actId="478"/>
            <ac:picMkLst>
              <pc:docMk/>
              <pc:sldMasterMk cId="2767018887" sldId="2147483848"/>
              <pc:sldLayoutMk cId="387947878" sldId="2147483851"/>
              <ac:picMk id="6" creationId="{BC2DF672-389C-A0B7-E8BD-AE2E8BCC4CC7}"/>
            </ac:picMkLst>
          </pc:picChg>
        </pc:sldLayoutChg>
        <pc:sldLayoutChg chg="addSp delSp modSp mod">
          <pc:chgData name="Aldo Doninelli" userId="381a0f0f-8a56-470e-b81d-c29608b22760" providerId="ADAL" clId="{4FAE023C-2943-4F21-BBC9-12F6AF26BF3B}" dt="2022-09-08T14:30:19.985" v="3096" actId="478"/>
          <pc:sldLayoutMkLst>
            <pc:docMk/>
            <pc:sldMasterMk cId="2767018887" sldId="2147483848"/>
            <pc:sldLayoutMk cId="186203543" sldId="2147483854"/>
          </pc:sldLayoutMkLst>
          <pc:picChg chg="add del mod">
            <ac:chgData name="Aldo Doninelli" userId="381a0f0f-8a56-470e-b81d-c29608b22760" providerId="ADAL" clId="{4FAE023C-2943-4F21-BBC9-12F6AF26BF3B}" dt="2022-09-08T14:30:19.985" v="3096" actId="478"/>
            <ac:picMkLst>
              <pc:docMk/>
              <pc:sldMasterMk cId="2767018887" sldId="2147483848"/>
              <pc:sldLayoutMk cId="186203543" sldId="2147483854"/>
              <ac:picMk id="5" creationId="{B39951E7-F506-9B32-E927-566A7DC7EE2B}"/>
            </ac:picMkLst>
          </pc:picChg>
        </pc:sldLayoutChg>
        <pc:sldLayoutChg chg="new del mod">
          <pc:chgData name="Aldo Doninelli" userId="381a0f0f-8a56-470e-b81d-c29608b22760" providerId="ADAL" clId="{4FAE023C-2943-4F21-BBC9-12F6AF26BF3B}" dt="2022-09-08T14:29:30.085" v="3085" actId="2696"/>
          <pc:sldLayoutMkLst>
            <pc:docMk/>
            <pc:sldMasterMk cId="2767018887" sldId="2147483879"/>
            <pc:sldLayoutMk cId="3347632382" sldId="2147483858"/>
          </pc:sldLayoutMkLst>
        </pc:sldLayoutChg>
      </pc:sldMasterChg>
      <pc:sldMasterChg chg="addSp delSp modSp mod modSldLayout">
        <pc:chgData name="Aldo Doninelli" userId="381a0f0f-8a56-470e-b81d-c29608b22760" providerId="ADAL" clId="{4FAE023C-2943-4F21-BBC9-12F6AF26BF3B}" dt="2022-09-08T14:35:57.801" v="3114" actId="6013"/>
        <pc:sldMasterMkLst>
          <pc:docMk/>
          <pc:sldMasterMk cId="481420669" sldId="2147483880"/>
        </pc:sldMasterMkLst>
        <pc:picChg chg="add del mod">
          <ac:chgData name="Aldo Doninelli" userId="381a0f0f-8a56-470e-b81d-c29608b22760" providerId="ADAL" clId="{4FAE023C-2943-4F21-BBC9-12F6AF26BF3B}" dt="2022-09-08T14:32:57.738" v="3105" actId="478"/>
          <ac:picMkLst>
            <pc:docMk/>
            <pc:sldMasterMk cId="481420669" sldId="2147483880"/>
            <ac:picMk id="3" creationId="{E6CB58F8-734A-B315-8713-B353FCCBA727}"/>
          </ac:picMkLst>
        </pc:picChg>
        <pc:picChg chg="add mod">
          <ac:chgData name="Aldo Doninelli" userId="381a0f0f-8a56-470e-b81d-c29608b22760" providerId="ADAL" clId="{4FAE023C-2943-4F21-BBC9-12F6AF26BF3B}" dt="2022-09-08T14:33:08.158" v="3106"/>
          <ac:picMkLst>
            <pc:docMk/>
            <pc:sldMasterMk cId="481420669" sldId="2147483880"/>
            <ac:picMk id="4" creationId="{FEEBB3EF-BD4D-27E0-7B34-7BE94ECEC8C1}"/>
          </ac:picMkLst>
        </pc:picChg>
        <pc:picChg chg="del mod">
          <ac:chgData name="Aldo Doninelli" userId="381a0f0f-8a56-470e-b81d-c29608b22760" providerId="ADAL" clId="{4FAE023C-2943-4F21-BBC9-12F6AF26BF3B}" dt="2022-09-08T14:29:51.751" v="3090" actId="478"/>
          <ac:picMkLst>
            <pc:docMk/>
            <pc:sldMasterMk cId="481420669" sldId="2147483880"/>
            <ac:picMk id="5" creationId="{D9374B33-50E6-48E0-A100-AA6B5F350F01}"/>
          </ac:picMkLst>
        </pc:picChg>
        <pc:sldLayoutChg chg="addSp delSp modSp mod">
          <pc:chgData name="Aldo Doninelli" userId="381a0f0f-8a56-470e-b81d-c29608b22760" providerId="ADAL" clId="{4FAE023C-2943-4F21-BBC9-12F6AF26BF3B}" dt="2022-09-08T14:31:38.301" v="3101" actId="478"/>
          <pc:sldLayoutMkLst>
            <pc:docMk/>
            <pc:sldMasterMk cId="481420669" sldId="2147483869"/>
            <pc:sldLayoutMk cId="820093255" sldId="2147483882"/>
          </pc:sldLayoutMkLst>
          <pc:picChg chg="add del mod">
            <ac:chgData name="Aldo Doninelli" userId="381a0f0f-8a56-470e-b81d-c29608b22760" providerId="ADAL" clId="{4FAE023C-2943-4F21-BBC9-12F6AF26BF3B}" dt="2022-09-08T14:31:38.301" v="3101" actId="478"/>
            <ac:picMkLst>
              <pc:docMk/>
              <pc:sldMasterMk cId="481420669" sldId="2147483869"/>
              <pc:sldLayoutMk cId="820093255" sldId="2147483882"/>
              <ac:picMk id="5" creationId="{D1D14695-35BC-11A8-D557-24109EF5A2BF}"/>
            </ac:picMkLst>
          </pc:picChg>
        </pc:sldLayoutChg>
        <pc:sldLayoutChg chg="delSp modSp mod">
          <pc:chgData name="Aldo Doninelli" userId="381a0f0f-8a56-470e-b81d-c29608b22760" providerId="ADAL" clId="{4FAE023C-2943-4F21-BBC9-12F6AF26BF3B}" dt="2022-09-08T14:30:37.418" v="3099" actId="478"/>
          <pc:sldLayoutMkLst>
            <pc:docMk/>
            <pc:sldMasterMk cId="481420669" sldId="2147483869"/>
            <pc:sldLayoutMk cId="4131321414" sldId="2147483885"/>
          </pc:sldLayoutMkLst>
          <pc:picChg chg="del mod">
            <ac:chgData name="Aldo Doninelli" userId="381a0f0f-8a56-470e-b81d-c29608b22760" providerId="ADAL" clId="{4FAE023C-2943-4F21-BBC9-12F6AF26BF3B}" dt="2022-09-08T14:30:37.418" v="3099" actId="478"/>
            <ac:picMkLst>
              <pc:docMk/>
              <pc:sldMasterMk cId="481420669" sldId="2147483869"/>
              <pc:sldLayoutMk cId="4131321414" sldId="2147483885"/>
              <ac:picMk id="5" creationId="{8374AF5A-D7B8-48EB-8FC7-79719735835B}"/>
            </ac:picMkLst>
          </pc:picChg>
        </pc:sldLayoutChg>
      </pc:sldMasterChg>
      <pc:sldMasterChg chg="addSp delSp modSp mod">
        <pc:chgData name="Aldo Doninelli" userId="381a0f0f-8a56-470e-b81d-c29608b22760" providerId="ADAL" clId="{4FAE023C-2943-4F21-BBC9-12F6AF26BF3B}" dt="2022-09-08T14:34:09.366" v="3110" actId="1076"/>
        <pc:sldMasterMkLst>
          <pc:docMk/>
          <pc:sldMasterMk cId="1105924595" sldId="2147483889"/>
        </pc:sldMasterMkLst>
        <pc:picChg chg="add mod">
          <ac:chgData name="Aldo Doninelli" userId="381a0f0f-8a56-470e-b81d-c29608b22760" providerId="ADAL" clId="{4FAE023C-2943-4F21-BBC9-12F6AF26BF3B}" dt="2022-09-08T14:34:09.366" v="3110" actId="1076"/>
          <ac:picMkLst>
            <pc:docMk/>
            <pc:sldMasterMk cId="1105924595" sldId="2147483889"/>
            <ac:picMk id="3" creationId="{EB2938D7-D1A3-34F7-0574-20074206B538}"/>
          </ac:picMkLst>
        </pc:picChg>
        <pc:picChg chg="del mod">
          <ac:chgData name="Aldo Doninelli" userId="381a0f0f-8a56-470e-b81d-c29608b22760" providerId="ADAL" clId="{4FAE023C-2943-4F21-BBC9-12F6AF26BF3B}" dt="2022-09-08T14:34:03.750" v="3108" actId="478"/>
          <ac:picMkLst>
            <pc:docMk/>
            <pc:sldMasterMk cId="1105924595" sldId="2147483889"/>
            <ac:picMk id="7" creationId="{D6470C53-1ACC-45D7-9359-17C058EA0F4A}"/>
          </ac:picMkLst>
        </pc:picChg>
      </pc:sldMasterChg>
    </pc:docChg>
  </pc:docChgLst>
  <pc:docChgLst>
    <pc:chgData name="Phoebe Cueni" userId="0300f222-83e1-4c48-8d40-fac8c6bc3caf" providerId="ADAL" clId="{504070B4-A77F-44E5-AE87-68DFFBDB3BFC}"/>
    <pc:docChg chg="undo custSel modSld">
      <pc:chgData name="Phoebe Cueni" userId="0300f222-83e1-4c48-8d40-fac8c6bc3caf" providerId="ADAL" clId="{504070B4-A77F-44E5-AE87-68DFFBDB3BFC}" dt="2022-09-19T09:45:45.555" v="312" actId="20577"/>
      <pc:docMkLst>
        <pc:docMk/>
      </pc:docMkLst>
      <pc:sldChg chg="modSp mod">
        <pc:chgData name="Phoebe Cueni" userId="0300f222-83e1-4c48-8d40-fac8c6bc3caf" providerId="ADAL" clId="{504070B4-A77F-44E5-AE87-68DFFBDB3BFC}" dt="2022-09-19T09:45:45.555" v="312" actId="20577"/>
        <pc:sldMkLst>
          <pc:docMk/>
          <pc:sldMk cId="2940451215" sldId="256"/>
        </pc:sldMkLst>
        <pc:spChg chg="mod">
          <ac:chgData name="Phoebe Cueni" userId="0300f222-83e1-4c48-8d40-fac8c6bc3caf" providerId="ADAL" clId="{504070B4-A77F-44E5-AE87-68DFFBDB3BFC}" dt="2022-09-19T09:45:45.555" v="312" actId="20577"/>
          <ac:spMkLst>
            <pc:docMk/>
            <pc:sldMk cId="2940451215" sldId="256"/>
            <ac:spMk id="8" creationId="{00000000-0000-0000-0000-000000000000}"/>
          </ac:spMkLst>
        </pc:spChg>
        <pc:spChg chg="mod">
          <ac:chgData name="Phoebe Cueni" userId="0300f222-83e1-4c48-8d40-fac8c6bc3caf" providerId="ADAL" clId="{504070B4-A77F-44E5-AE87-68DFFBDB3BFC}" dt="2022-09-15T12:26:48.132" v="283" actId="20577"/>
          <ac:spMkLst>
            <pc:docMk/>
            <pc:sldMk cId="2940451215" sldId="256"/>
            <ac:spMk id="9" creationId="{00000000-0000-0000-0000-000000000000}"/>
          </ac:spMkLst>
        </pc:spChg>
      </pc:sldChg>
      <pc:sldChg chg="modSp mod">
        <pc:chgData name="Phoebe Cueni" userId="0300f222-83e1-4c48-8d40-fac8c6bc3caf" providerId="ADAL" clId="{504070B4-A77F-44E5-AE87-68DFFBDB3BFC}" dt="2022-09-08T14:57:16.242" v="4" actId="20577"/>
        <pc:sldMkLst>
          <pc:docMk/>
          <pc:sldMk cId="532727477" sldId="288"/>
        </pc:sldMkLst>
        <pc:spChg chg="mod">
          <ac:chgData name="Phoebe Cueni" userId="0300f222-83e1-4c48-8d40-fac8c6bc3caf" providerId="ADAL" clId="{504070B4-A77F-44E5-AE87-68DFFBDB3BFC}" dt="2022-09-08T14:57:16.242" v="4" actId="20577"/>
          <ac:spMkLst>
            <pc:docMk/>
            <pc:sldMk cId="532727477" sldId="288"/>
            <ac:spMk id="3" creationId="{C1C5CBA8-EF64-0323-0DB3-81EB2D014961}"/>
          </ac:spMkLst>
        </pc:spChg>
      </pc:sldChg>
      <pc:sldChg chg="modSp mod">
        <pc:chgData name="Phoebe Cueni" userId="0300f222-83e1-4c48-8d40-fac8c6bc3caf" providerId="ADAL" clId="{504070B4-A77F-44E5-AE87-68DFFBDB3BFC}" dt="2022-09-15T15:20:02.593" v="288"/>
        <pc:sldMkLst>
          <pc:docMk/>
          <pc:sldMk cId="1942842443" sldId="289"/>
        </pc:sldMkLst>
        <pc:spChg chg="mod">
          <ac:chgData name="Phoebe Cueni" userId="0300f222-83e1-4c48-8d40-fac8c6bc3caf" providerId="ADAL" clId="{504070B4-A77F-44E5-AE87-68DFFBDB3BFC}" dt="2022-09-15T15:20:02.593" v="288"/>
          <ac:spMkLst>
            <pc:docMk/>
            <pc:sldMk cId="1942842443" sldId="289"/>
            <ac:spMk id="3" creationId="{79D895BB-9E62-B292-5029-EAE3495ACC65}"/>
          </ac:spMkLst>
        </pc:spChg>
      </pc:sldChg>
      <pc:sldChg chg="modSp mod">
        <pc:chgData name="Phoebe Cueni" userId="0300f222-83e1-4c48-8d40-fac8c6bc3caf" providerId="ADAL" clId="{504070B4-A77F-44E5-AE87-68DFFBDB3BFC}" dt="2022-09-15T12:26:58.377" v="286" actId="113"/>
        <pc:sldMkLst>
          <pc:docMk/>
          <pc:sldMk cId="140884295" sldId="295"/>
        </pc:sldMkLst>
        <pc:spChg chg="mod">
          <ac:chgData name="Phoebe Cueni" userId="0300f222-83e1-4c48-8d40-fac8c6bc3caf" providerId="ADAL" clId="{504070B4-A77F-44E5-AE87-68DFFBDB3BFC}" dt="2022-09-15T12:26:58.377" v="286" actId="113"/>
          <ac:spMkLst>
            <pc:docMk/>
            <pc:sldMk cId="140884295" sldId="295"/>
            <ac:spMk id="3" creationId="{65558BED-90C0-371E-D6A3-E8A3BBAF625D}"/>
          </ac:spMkLst>
        </pc:spChg>
      </pc:sldChg>
      <pc:sldChg chg="modSp mod">
        <pc:chgData name="Phoebe Cueni" userId="0300f222-83e1-4c48-8d40-fac8c6bc3caf" providerId="ADAL" clId="{504070B4-A77F-44E5-AE87-68DFFBDB3BFC}" dt="2022-09-08T15:25:07.533" v="280"/>
        <pc:sldMkLst>
          <pc:docMk/>
          <pc:sldMk cId="2277072046" sldId="296"/>
        </pc:sldMkLst>
        <pc:spChg chg="mod">
          <ac:chgData name="Phoebe Cueni" userId="0300f222-83e1-4c48-8d40-fac8c6bc3caf" providerId="ADAL" clId="{504070B4-A77F-44E5-AE87-68DFFBDB3BFC}" dt="2022-09-08T15:25:07.533" v="280"/>
          <ac:spMkLst>
            <pc:docMk/>
            <pc:sldMk cId="2277072046" sldId="296"/>
            <ac:spMk id="3" creationId="{5FDCE3D0-9708-2489-8A3E-34037DE6A7A8}"/>
          </ac:spMkLst>
        </pc:spChg>
      </pc:sldChg>
      <pc:sldChg chg="addSp delSp modSp mod">
        <pc:chgData name="Phoebe Cueni" userId="0300f222-83e1-4c48-8d40-fac8c6bc3caf" providerId="ADAL" clId="{504070B4-A77F-44E5-AE87-68DFFBDB3BFC}" dt="2022-09-19T09:41:40.603" v="292" actId="478"/>
        <pc:sldMkLst>
          <pc:docMk/>
          <pc:sldMk cId="1393302286" sldId="297"/>
        </pc:sldMkLst>
        <pc:spChg chg="del mod">
          <ac:chgData name="Phoebe Cueni" userId="0300f222-83e1-4c48-8d40-fac8c6bc3caf" providerId="ADAL" clId="{504070B4-A77F-44E5-AE87-68DFFBDB3BFC}" dt="2022-09-19T09:41:40.603" v="292" actId="478"/>
          <ac:spMkLst>
            <pc:docMk/>
            <pc:sldMk cId="1393302286" sldId="297"/>
            <ac:spMk id="3" creationId="{3BBEA07B-65A0-2E25-572F-2DC82BF5BFBC}"/>
          </ac:spMkLst>
        </pc:spChg>
        <pc:picChg chg="add del">
          <ac:chgData name="Phoebe Cueni" userId="0300f222-83e1-4c48-8d40-fac8c6bc3caf" providerId="ADAL" clId="{504070B4-A77F-44E5-AE87-68DFFBDB3BFC}" dt="2022-09-19T09:41:29.662" v="290" actId="478"/>
          <ac:picMkLst>
            <pc:docMk/>
            <pc:sldMk cId="1393302286" sldId="297"/>
            <ac:picMk id="6" creationId="{62279E12-83BE-1F96-CEE1-53518D6A7053}"/>
          </ac:picMkLst>
        </pc:picChg>
      </pc:sldChg>
      <pc:sldChg chg="delSp modSp mod">
        <pc:chgData name="Phoebe Cueni" userId="0300f222-83e1-4c48-8d40-fac8c6bc3caf" providerId="ADAL" clId="{504070B4-A77F-44E5-AE87-68DFFBDB3BFC}" dt="2022-09-19T09:41:53.754" v="296" actId="478"/>
        <pc:sldMkLst>
          <pc:docMk/>
          <pc:sldMk cId="3439443865" sldId="299"/>
        </pc:sldMkLst>
        <pc:spChg chg="del mod">
          <ac:chgData name="Phoebe Cueni" userId="0300f222-83e1-4c48-8d40-fac8c6bc3caf" providerId="ADAL" clId="{504070B4-A77F-44E5-AE87-68DFFBDB3BFC}" dt="2022-09-19T09:41:53.754" v="296" actId="478"/>
          <ac:spMkLst>
            <pc:docMk/>
            <pc:sldMk cId="3439443865" sldId="299"/>
            <ac:spMk id="3" creationId="{3BBEA07B-65A0-2E25-572F-2DC82BF5BFBC}"/>
          </ac:spMkLst>
        </pc:spChg>
        <pc:picChg chg="mod">
          <ac:chgData name="Phoebe Cueni" userId="0300f222-83e1-4c48-8d40-fac8c6bc3caf" providerId="ADAL" clId="{504070B4-A77F-44E5-AE87-68DFFBDB3BFC}" dt="2022-09-19T09:41:50.263" v="294" actId="1037"/>
          <ac:picMkLst>
            <pc:docMk/>
            <pc:sldMk cId="3439443865" sldId="299"/>
            <ac:picMk id="6" creationId="{49907FDB-3C08-D4DD-907B-4D598AB1C33E}"/>
          </ac:picMkLst>
        </pc:picChg>
      </pc:sldChg>
      <pc:sldChg chg="delSp modSp mod">
        <pc:chgData name="Phoebe Cueni" userId="0300f222-83e1-4c48-8d40-fac8c6bc3caf" providerId="ADAL" clId="{504070B4-A77F-44E5-AE87-68DFFBDB3BFC}" dt="2022-09-19T09:42:01.487" v="298" actId="478"/>
        <pc:sldMkLst>
          <pc:docMk/>
          <pc:sldMk cId="2631577591" sldId="300"/>
        </pc:sldMkLst>
        <pc:spChg chg="mod">
          <ac:chgData name="Phoebe Cueni" userId="0300f222-83e1-4c48-8d40-fac8c6bc3caf" providerId="ADAL" clId="{504070B4-A77F-44E5-AE87-68DFFBDB3BFC}" dt="2022-09-08T14:57:35.605" v="10" actId="20577"/>
          <ac:spMkLst>
            <pc:docMk/>
            <pc:sldMk cId="2631577591" sldId="300"/>
            <ac:spMk id="2" creationId="{3736E2A3-8139-2BEE-E821-B532B07904B3}"/>
          </ac:spMkLst>
        </pc:spChg>
        <pc:spChg chg="del">
          <ac:chgData name="Phoebe Cueni" userId="0300f222-83e1-4c48-8d40-fac8c6bc3caf" providerId="ADAL" clId="{504070B4-A77F-44E5-AE87-68DFFBDB3BFC}" dt="2022-09-19T09:42:01.487" v="298" actId="478"/>
          <ac:spMkLst>
            <pc:docMk/>
            <pc:sldMk cId="2631577591" sldId="300"/>
            <ac:spMk id="3" creationId="{3BBEA07B-65A0-2E25-572F-2DC82BF5BFBC}"/>
          </ac:spMkLst>
        </pc:spChg>
        <pc:picChg chg="mod">
          <ac:chgData name="Phoebe Cueni" userId="0300f222-83e1-4c48-8d40-fac8c6bc3caf" providerId="ADAL" clId="{504070B4-A77F-44E5-AE87-68DFFBDB3BFC}" dt="2022-09-19T09:41:58.339" v="297" actId="1076"/>
          <ac:picMkLst>
            <pc:docMk/>
            <pc:sldMk cId="2631577591" sldId="300"/>
            <ac:picMk id="6" creationId="{9F5DB5FB-6249-7A27-7FD2-149E7ECBC0F9}"/>
          </ac:picMkLst>
        </pc:picChg>
      </pc:sldChg>
      <pc:sldChg chg="delSp">
        <pc:chgData name="Phoebe Cueni" userId="0300f222-83e1-4c48-8d40-fac8c6bc3caf" providerId="ADAL" clId="{504070B4-A77F-44E5-AE87-68DFFBDB3BFC}" dt="2022-09-19T09:42:05.178" v="299" actId="478"/>
        <pc:sldMkLst>
          <pc:docMk/>
          <pc:sldMk cId="2025342329" sldId="301"/>
        </pc:sldMkLst>
        <pc:spChg chg="del">
          <ac:chgData name="Phoebe Cueni" userId="0300f222-83e1-4c48-8d40-fac8c6bc3caf" providerId="ADAL" clId="{504070B4-A77F-44E5-AE87-68DFFBDB3BFC}" dt="2022-09-19T09:42:05.178" v="299" actId="478"/>
          <ac:spMkLst>
            <pc:docMk/>
            <pc:sldMk cId="2025342329" sldId="301"/>
            <ac:spMk id="3" creationId="{3BBEA07B-65A0-2E25-572F-2DC82BF5BFBC}"/>
          </ac:spMkLst>
        </pc:spChg>
      </pc:sldChg>
      <pc:sldChg chg="delSp">
        <pc:chgData name="Phoebe Cueni" userId="0300f222-83e1-4c48-8d40-fac8c6bc3caf" providerId="ADAL" clId="{504070B4-A77F-44E5-AE87-68DFFBDB3BFC}" dt="2022-09-19T09:42:12.143" v="300" actId="478"/>
        <pc:sldMkLst>
          <pc:docMk/>
          <pc:sldMk cId="3583852007" sldId="302"/>
        </pc:sldMkLst>
        <pc:spChg chg="del">
          <ac:chgData name="Phoebe Cueni" userId="0300f222-83e1-4c48-8d40-fac8c6bc3caf" providerId="ADAL" clId="{504070B4-A77F-44E5-AE87-68DFFBDB3BFC}" dt="2022-09-19T09:42:12.143" v="300" actId="478"/>
          <ac:spMkLst>
            <pc:docMk/>
            <pc:sldMk cId="3583852007" sldId="302"/>
            <ac:spMk id="3" creationId="{6E2CBD20-C698-DF70-5326-F2828FA45799}"/>
          </ac:spMkLst>
        </pc:spChg>
      </pc:sldChg>
      <pc:sldChg chg="modSp mod">
        <pc:chgData name="Phoebe Cueni" userId="0300f222-83e1-4c48-8d40-fac8c6bc3caf" providerId="ADAL" clId="{504070B4-A77F-44E5-AE87-68DFFBDB3BFC}" dt="2022-09-08T15:24:14.337" v="273" actId="20577"/>
        <pc:sldMkLst>
          <pc:docMk/>
          <pc:sldMk cId="3534527800" sldId="303"/>
        </pc:sldMkLst>
        <pc:spChg chg="mod">
          <ac:chgData name="Phoebe Cueni" userId="0300f222-83e1-4c48-8d40-fac8c6bc3caf" providerId="ADAL" clId="{504070B4-A77F-44E5-AE87-68DFFBDB3BFC}" dt="2022-09-08T15:24:14.337" v="273" actId="20577"/>
          <ac:spMkLst>
            <pc:docMk/>
            <pc:sldMk cId="3534527800" sldId="303"/>
            <ac:spMk id="3" creationId="{7300C034-54B6-0175-CED7-3E915A8888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64D70A94-535E-A242-8751-E65D819C19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97442F98-C731-A94C-AA10-6D9C96A04D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31A25BBB-A885-FB47-A586-C46B257BEE9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7" rIns="96593" bIns="482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7" y="4760399"/>
            <a:ext cx="5511800" cy="4509849"/>
          </a:xfrm>
          <a:prstGeom prst="rect">
            <a:avLst/>
          </a:prstGeom>
        </p:spPr>
        <p:txBody>
          <a:bodyPr vert="horz" lIns="96593" tIns="48297" rIns="96593" bIns="48297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036B4B2F-0019-C942-9AE2-8EB4A07943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862967"/>
            <a:ext cx="7773293" cy="11025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3" y="2229994"/>
            <a:ext cx="6400354" cy="1314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601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7" y="1598139"/>
            <a:ext cx="7773293" cy="1102537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2914989"/>
            <a:ext cx="6400354" cy="1314338"/>
          </a:xfrm>
        </p:spPr>
        <p:txBody>
          <a:bodyPr/>
          <a:lstStyle>
            <a:lvl1pPr marL="0" indent="0" algn="ctr">
              <a:buNone/>
              <a:defRPr sz="1800"/>
            </a:lvl1pPr>
            <a:lvl2pPr marL="135615" indent="0" algn="ctr">
              <a:buNone/>
              <a:defRPr/>
            </a:lvl2pPr>
            <a:lvl3pPr marL="271230" indent="0" algn="ctr">
              <a:buNone/>
              <a:defRPr/>
            </a:lvl3pPr>
            <a:lvl4pPr marL="406844" indent="0" algn="ctr">
              <a:buNone/>
              <a:defRPr/>
            </a:lvl4pPr>
            <a:lvl5pPr marL="542459" indent="0" algn="ctr">
              <a:buNone/>
              <a:defRPr/>
            </a:lvl5pPr>
            <a:lvl6pPr marL="678074" indent="0" algn="ctr">
              <a:buNone/>
              <a:defRPr/>
            </a:lvl6pPr>
            <a:lvl7pPr marL="813689" indent="0" algn="ctr">
              <a:buNone/>
              <a:defRPr/>
            </a:lvl7pPr>
            <a:lvl8pPr marL="949304" indent="0" algn="ctr">
              <a:buNone/>
              <a:defRPr/>
            </a:lvl8pPr>
            <a:lvl9pPr marL="108491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2BF0A50-F8E5-4D96-B2C5-95078CAD90C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472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B00C2-4C53-4827-AE2D-85E96BDBDB2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200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6" y="280629"/>
            <a:ext cx="7051823" cy="78454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5B07E36-1664-4747-9F3C-4AD23F38FC6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428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193838"/>
            <a:ext cx="8228707" cy="857250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151093"/>
            <a:ext cx="4039568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1630787"/>
            <a:ext cx="4039568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8" y="1151093"/>
            <a:ext cx="4041799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8" y="1630787"/>
            <a:ext cx="4041799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EC413-BCEA-41AD-8704-1C3977864E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5561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13A267-B7B9-4741-834A-01B8CD01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D8F20-EEC2-4106-8D3F-C6610BF72DC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313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C2C16FC-9AA9-4221-8E6C-C161D15D6A9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451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108"/>
            <a:ext cx="3008189" cy="619889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1432561"/>
            <a:ext cx="5111130" cy="3161763"/>
          </a:xfrm>
        </p:spPr>
        <p:txBody>
          <a:bodyPr/>
          <a:lstStyle>
            <a:lvl1pPr>
              <a:defRPr sz="929"/>
            </a:lvl1pPr>
            <a:lvl2pPr>
              <a:defRPr sz="844"/>
            </a:lvl2pPr>
            <a:lvl3pPr>
              <a:defRPr sz="717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2561"/>
            <a:ext cx="3008189" cy="3161763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1C9E815-F139-4704-9E4E-150F16E0859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3553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41" y="4834800"/>
            <a:ext cx="3498781" cy="140494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920" y="166444"/>
            <a:ext cx="8791061" cy="482716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929"/>
            </a:lvl1pPr>
            <a:lvl2pPr marL="135615" indent="0">
              <a:buNone/>
              <a:defRPr sz="844"/>
            </a:lvl2pPr>
            <a:lvl3pPr marL="271230" indent="0">
              <a:buNone/>
              <a:defRPr sz="717"/>
            </a:lvl3pPr>
            <a:lvl4pPr marL="406844" indent="0">
              <a:buNone/>
              <a:defRPr sz="591"/>
            </a:lvl4pPr>
            <a:lvl5pPr marL="542459" indent="0">
              <a:buNone/>
              <a:defRPr sz="591"/>
            </a:lvl5pPr>
            <a:lvl6pPr marL="678074" indent="0">
              <a:buNone/>
              <a:defRPr sz="591"/>
            </a:lvl6pPr>
            <a:lvl7pPr marL="813689" indent="0">
              <a:buNone/>
              <a:defRPr sz="591"/>
            </a:lvl7pPr>
            <a:lvl8pPr marL="949304" indent="0">
              <a:buNone/>
              <a:defRPr sz="591"/>
            </a:lvl8pPr>
            <a:lvl9pPr marL="1084919" indent="0">
              <a:buNone/>
              <a:defRPr sz="591"/>
            </a:lvl9pPr>
          </a:lstStyle>
          <a:p>
            <a:pPr lvl="0"/>
            <a:r>
              <a:rPr lang="de-DE" noProof="0">
                <a:sym typeface="Ubuntu" charset="0"/>
              </a:rPr>
              <a:t>Bild durch Klicken auf Symbol hinzufügen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5" y="3813259"/>
            <a:ext cx="6875132" cy="425276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744" y="4318228"/>
            <a:ext cx="6891759" cy="462338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1950138"/>
            <a:ext cx="7772176" cy="1021333"/>
          </a:xfrm>
        </p:spPr>
        <p:txBody>
          <a:bodyPr/>
          <a:lstStyle>
            <a:lvl1pPr algn="l">
              <a:defRPr sz="1181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824993"/>
            <a:ext cx="7772176" cy="1125141"/>
          </a:xfrm>
        </p:spPr>
        <p:txBody>
          <a:bodyPr anchor="b"/>
          <a:lstStyle>
            <a:lvl1pPr marL="0" indent="0">
              <a:buNone/>
              <a:defRPr sz="591"/>
            </a:lvl1pPr>
            <a:lvl2pPr marL="135615" indent="0">
              <a:buNone/>
              <a:defRPr sz="548"/>
            </a:lvl2pPr>
            <a:lvl3pPr marL="271230" indent="0">
              <a:buNone/>
              <a:defRPr sz="464"/>
            </a:lvl3pPr>
            <a:lvl4pPr marL="406844" indent="0">
              <a:buNone/>
              <a:defRPr sz="422"/>
            </a:lvl4pPr>
            <a:lvl5pPr marL="542459" indent="0">
              <a:buNone/>
              <a:defRPr sz="422"/>
            </a:lvl5pPr>
            <a:lvl6pPr marL="678074" indent="0">
              <a:buNone/>
              <a:defRPr sz="422"/>
            </a:lvl6pPr>
            <a:lvl7pPr marL="813689" indent="0">
              <a:buNone/>
              <a:defRPr sz="422"/>
            </a:lvl7pPr>
            <a:lvl8pPr marL="949304" indent="0">
              <a:buNone/>
              <a:defRPr sz="422"/>
            </a:lvl8pPr>
            <a:lvl9pPr marL="1084919" indent="0">
              <a:buNone/>
              <a:defRPr sz="42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55122A-4262-4F7C-B0E7-0D8A87184F6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875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781176"/>
            <a:ext cx="7912100" cy="13930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261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B00C2-4C53-4827-AE2D-85E96BDBDB2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700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1950135"/>
            <a:ext cx="7772176" cy="1021333"/>
          </a:xfrm>
          <a:prstGeom prst="rect">
            <a:avLst/>
          </a:prstGeom>
        </p:spPr>
        <p:txBody>
          <a:bodyPr/>
          <a:lstStyle>
            <a:lvl1pPr algn="l">
              <a:defRPr sz="21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824993"/>
            <a:ext cx="7772176" cy="11251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0"/>
            </a:lvl1pPr>
            <a:lvl2pPr marL="241093" indent="0">
              <a:buNone/>
              <a:defRPr sz="975"/>
            </a:lvl2pPr>
            <a:lvl3pPr marL="482186" indent="0">
              <a:buNone/>
              <a:defRPr sz="825"/>
            </a:lvl3pPr>
            <a:lvl4pPr marL="723279" indent="0">
              <a:buNone/>
              <a:defRPr sz="750"/>
            </a:lvl4pPr>
            <a:lvl5pPr marL="964372" indent="0">
              <a:buNone/>
              <a:defRPr sz="750"/>
            </a:lvl5pPr>
            <a:lvl6pPr marL="1205465" indent="0">
              <a:buNone/>
              <a:defRPr sz="750"/>
            </a:lvl6pPr>
            <a:lvl7pPr marL="1446558" indent="0">
              <a:buNone/>
              <a:defRPr sz="750"/>
            </a:lvl7pPr>
            <a:lvl8pPr marL="1687651" indent="0">
              <a:buNone/>
              <a:defRPr sz="750"/>
            </a:lvl8pPr>
            <a:lvl9pPr marL="1928744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79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2" y="1781473"/>
            <a:ext cx="3902273" cy="139303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2" y="1781473"/>
            <a:ext cx="3902273" cy="139303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048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84633"/>
            <a:ext cx="4039568" cy="479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64324"/>
            <a:ext cx="4039568" cy="2963540"/>
          </a:xfrm>
          <a:prstGeom prst="rect">
            <a:avLst/>
          </a:prstGeo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700269"/>
            <a:ext cx="4041799" cy="479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2179960"/>
            <a:ext cx="4041799" cy="2963540"/>
          </a:xfrm>
          <a:prstGeom prst="rect">
            <a:avLst/>
          </a:prstGeo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193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62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508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  <a:prstGeom prst="rect">
            <a:avLst/>
          </a:prstGeo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718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  <a:prstGeom prst="rect">
            <a:avLst/>
          </a:prstGeo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241093" indent="0">
              <a:buNone/>
              <a:defRPr sz="1500"/>
            </a:lvl2pPr>
            <a:lvl3pPr marL="482186" indent="0">
              <a:buNone/>
              <a:defRPr sz="1275"/>
            </a:lvl3pPr>
            <a:lvl4pPr marL="723279" indent="0">
              <a:buNone/>
              <a:defRPr sz="1050"/>
            </a:lvl4pPr>
            <a:lvl5pPr marL="964372" indent="0">
              <a:buNone/>
              <a:defRPr sz="1050"/>
            </a:lvl5pPr>
            <a:lvl6pPr marL="1205465" indent="0">
              <a:buNone/>
              <a:defRPr sz="1050"/>
            </a:lvl6pPr>
            <a:lvl7pPr marL="1446558" indent="0">
              <a:buNone/>
              <a:defRPr sz="1050"/>
            </a:lvl7pPr>
            <a:lvl8pPr marL="1687651" indent="0">
              <a:buNone/>
              <a:defRPr sz="1050"/>
            </a:lvl8pPr>
            <a:lvl9pPr marL="1928744" indent="0">
              <a:buNone/>
              <a:defRPr sz="1050"/>
            </a:lvl9pPr>
          </a:lstStyle>
          <a:p>
            <a:pPr lvl="0"/>
            <a:r>
              <a:rPr lang="de-DE" noProof="0">
                <a:sym typeface="Ubuntu Light" charset="0"/>
              </a:rPr>
              <a:t>Bild durch Klicken auf Symbol hinzufügen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94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F426CE5C-670D-4DEB-8228-CC0EA7EF7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81179"/>
            <a:ext cx="7912100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Mastertextformat bearbeiten</a:t>
            </a:r>
          </a:p>
          <a:p>
            <a:pPr lvl="1"/>
            <a:r>
              <a:rPr lang="de-CH">
                <a:sym typeface="Ubuntu Light" charset="0"/>
              </a:rPr>
              <a:t>Zweite Ebene</a:t>
            </a:r>
          </a:p>
          <a:p>
            <a:pPr lvl="2"/>
            <a:r>
              <a:rPr lang="de-CH">
                <a:sym typeface="Ubuntu Light" charset="0"/>
              </a:rPr>
              <a:t>Dritte Ebene</a:t>
            </a:r>
          </a:p>
          <a:p>
            <a:pPr lvl="3"/>
            <a:r>
              <a:rPr lang="de-CH">
                <a:sym typeface="Ubuntu Light" charset="0"/>
              </a:rPr>
              <a:t>Vierte Ebene</a:t>
            </a:r>
          </a:p>
          <a:p>
            <a:pPr lvl="4"/>
            <a:r>
              <a:rPr lang="de-CH">
                <a:sym typeface="Ubuntu Light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3C7E9F5-F9E1-4134-8CCC-E302861D9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361950"/>
            <a:ext cx="7902575" cy="8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5A93D9C-C00D-4882-B89F-EBFA4879ABE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B2F1C8-F613-4B74-87C3-BF041475D8E8}"/>
              </a:ext>
            </a:extLst>
          </p:cNvPr>
          <p:cNvSpPr/>
          <p:nvPr userDrawn="1"/>
        </p:nvSpPr>
        <p:spPr bwMode="auto">
          <a:xfrm>
            <a:off x="5251938" y="4015154"/>
            <a:ext cx="3575539" cy="92408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Picture 2" descr="Banner Special Olympics Special Olympics Winterspiele Bayern 2023 Bad Tölz">
            <a:extLst>
              <a:ext uri="{FF2B5EF4-FFF2-40B4-BE49-F238E27FC236}">
                <a16:creationId xmlns:a16="http://schemas.microsoft.com/office/drawing/2014/main" id="{31CB1C1A-1FCC-005E-3D84-D6F856269F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3" y="3961432"/>
            <a:ext cx="1096127" cy="10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1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25" spc="-75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241093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482186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723279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964372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179785" indent="-17978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391716" indent="-15001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602456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842963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084660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24109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482186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72327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306116"/>
            <a:ext cx="79121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" charset="0"/>
              </a:rPr>
              <a:t>Mastertextformat bearbeiten</a:t>
            </a:r>
          </a:p>
          <a:p>
            <a:pPr lvl="1"/>
            <a:r>
              <a:rPr lang="de-DE">
                <a:sym typeface="Ubuntu" charset="0"/>
              </a:rPr>
              <a:t>Zweite Ebene</a:t>
            </a:r>
          </a:p>
          <a:p>
            <a:pPr lvl="2"/>
            <a:r>
              <a:rPr lang="de-DE">
                <a:sym typeface="Ubuntu" charset="0"/>
              </a:rPr>
              <a:t>Dritte Ebene</a:t>
            </a:r>
          </a:p>
          <a:p>
            <a:pPr lvl="3"/>
            <a:r>
              <a:rPr lang="de-DE">
                <a:sym typeface="Ubuntu" charset="0"/>
              </a:rPr>
              <a:t>Vierte Ebene</a:t>
            </a:r>
          </a:p>
          <a:p>
            <a:pPr lvl="4"/>
            <a:r>
              <a:rPr lang="de-DE">
                <a:sym typeface="Ubuntu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275035"/>
            <a:ext cx="7051823" cy="7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663571-05C7-4A63-8C1E-CFA198794E2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4" name="Picture 2" descr="Banner Special Olympics Special Olympics Winterspiele Bayern 2023 Bad Tölz">
            <a:extLst>
              <a:ext uri="{FF2B5EF4-FFF2-40B4-BE49-F238E27FC236}">
                <a16:creationId xmlns:a16="http://schemas.microsoft.com/office/drawing/2014/main" id="{FEEBB3EF-BD4D-27E0-7B34-7BE94ECEC8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3" y="3961432"/>
            <a:ext cx="1096127" cy="10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2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1519"/>
        </a:lnSpc>
        <a:spcBef>
          <a:spcPct val="0"/>
        </a:spcBef>
        <a:spcAft>
          <a:spcPct val="0"/>
        </a:spcAft>
        <a:defRPr sz="2400" spc="-42">
          <a:solidFill>
            <a:srgbClr val="0070C0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119882" indent="-119882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8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36164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497255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63287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768484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9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8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7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7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7916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0246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37022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1575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0612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647469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888562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129655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370748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8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7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7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7916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0246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37022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1575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0612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647469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888562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129655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370748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306116"/>
            <a:ext cx="79121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" charset="0"/>
              </a:rPr>
              <a:t>Mastertextformat bearbeiten</a:t>
            </a:r>
          </a:p>
          <a:p>
            <a:pPr lvl="1"/>
            <a:r>
              <a:rPr lang="de-DE">
                <a:sym typeface="Ubuntu" charset="0"/>
              </a:rPr>
              <a:t>Zweite Ebene</a:t>
            </a:r>
          </a:p>
          <a:p>
            <a:pPr lvl="2"/>
            <a:r>
              <a:rPr lang="de-DE">
                <a:sym typeface="Ubuntu" charset="0"/>
              </a:rPr>
              <a:t>Dritte Ebene</a:t>
            </a:r>
          </a:p>
          <a:p>
            <a:pPr lvl="3"/>
            <a:r>
              <a:rPr lang="de-DE">
                <a:sym typeface="Ubuntu" charset="0"/>
              </a:rPr>
              <a:t>Vierte Ebene</a:t>
            </a:r>
          </a:p>
          <a:p>
            <a:pPr lvl="4"/>
            <a:r>
              <a:rPr lang="de-DE">
                <a:sym typeface="Ubuntu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275035"/>
            <a:ext cx="7051823" cy="7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663571-05C7-4A63-8C1E-CFA198794E2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80253C-9699-47C9-827D-5EA35543C9B5}"/>
              </a:ext>
            </a:extLst>
          </p:cNvPr>
          <p:cNvSpPr/>
          <p:nvPr/>
        </p:nvSpPr>
        <p:spPr bwMode="auto">
          <a:xfrm>
            <a:off x="7855131" y="275035"/>
            <a:ext cx="862149" cy="85061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 descr="Banner Special Olympics Special Olympics Winterspiele Bayern 2023 Bad Tölz">
            <a:extLst>
              <a:ext uri="{FF2B5EF4-FFF2-40B4-BE49-F238E27FC236}">
                <a16:creationId xmlns:a16="http://schemas.microsoft.com/office/drawing/2014/main" id="{EB2938D7-D1A3-34F7-0574-20074206B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73" y="86722"/>
            <a:ext cx="1096127" cy="10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2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1519"/>
        </a:lnSpc>
        <a:spcBef>
          <a:spcPct val="0"/>
        </a:spcBef>
        <a:spcAft>
          <a:spcPct val="0"/>
        </a:spcAft>
        <a:defRPr sz="2400" spc="-42">
          <a:solidFill>
            <a:srgbClr val="FF0000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119882" indent="-119882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8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36164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497255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63287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768484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FpVhpCzvJK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Webinaire</a:t>
            </a:r>
            <a:r>
              <a:rPr lang="en-US" dirty="0"/>
              <a:t> </a:t>
            </a:r>
            <a:r>
              <a:rPr lang="en-US"/>
              <a:t>#01</a:t>
            </a:r>
            <a:br>
              <a:rPr lang="en-US" dirty="0"/>
            </a:br>
            <a:r>
              <a:rPr lang="en-US" dirty="0"/>
              <a:t>Bad </a:t>
            </a:r>
            <a:r>
              <a:rPr lang="en-US" dirty="0" err="1"/>
              <a:t>Tölz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  <a:p>
            <a:r>
              <a:rPr lang="de-CH">
                <a:solidFill>
                  <a:schemeClr val="bg1"/>
                </a:solidFill>
              </a:rPr>
              <a:t>Date : le 15 </a:t>
            </a:r>
            <a:r>
              <a:rPr lang="de-CH" err="1">
                <a:solidFill>
                  <a:schemeClr val="bg1"/>
                </a:solidFill>
              </a:rPr>
              <a:t>septembre</a:t>
            </a:r>
            <a:r>
              <a:rPr lang="de-CH">
                <a:solidFill>
                  <a:schemeClr val="bg1"/>
                </a:solidFill>
              </a:rPr>
              <a:t> 2022</a:t>
            </a:r>
          </a:p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3697357" y="628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0B862-B930-392B-B4D6-C3A4048C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Distribution </a:t>
            </a:r>
            <a:r>
              <a:rPr lang="de-CH" err="1"/>
              <a:t>Equipement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D895BB-9E62-B292-5029-EAE3495AC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Propositions</a:t>
            </a:r>
            <a:r>
              <a:rPr lang="de-CH"/>
              <a:t> de SOSWI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/>
              <a:t>Nous vous « enverrons » quelqu'un pour vous apporter les valises.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/>
              <a:t>Une journée à Olten où vous pourrez récupérer vos valises.</a:t>
            </a:r>
            <a:endParaRPr lang="de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A40B5E-955A-5900-D2CC-7E401919A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428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6CBB-48A2-4C84-A7C8-BEAFDC24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err="1"/>
              <a:t>sur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jeux</a:t>
            </a:r>
            <a:r>
              <a:rPr lang="de-CH"/>
              <a:t> à Bad Tölz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DE42C-CB6E-4335-80B3-65FE0081A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7251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5B7FD7-42AA-33D2-1302-1EF85FF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Logo</a:t>
            </a: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A5AD0F-EDCD-0588-574E-633B9A899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5" name="Picture 2" descr="Banner Special Olympics Special Olympics Winterspiele Bayern 2023 Bad Tölz">
            <a:extLst>
              <a:ext uri="{FF2B5EF4-FFF2-40B4-BE49-F238E27FC236}">
                <a16:creationId xmlns:a16="http://schemas.microsoft.com/office/drawing/2014/main" id="{DA0F442B-5F03-2DAA-3D06-49B8CFDB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67" y="344292"/>
            <a:ext cx="4652075" cy="46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88967C-E66E-2F66-ECB5-59A58621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Voyage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00C034-54B6-0175-CED7-3E915A88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But: </a:t>
            </a:r>
            <a:r>
              <a:rPr lang="de-CH" err="1"/>
              <a:t>mobilité</a:t>
            </a:r>
            <a:r>
              <a:rPr lang="de-CH"/>
              <a:t> </a:t>
            </a:r>
            <a:r>
              <a:rPr lang="de-CH" err="1"/>
              <a:t>sur</a:t>
            </a:r>
            <a:r>
              <a:rPr lang="de-CH"/>
              <a:t> </a:t>
            </a:r>
            <a:r>
              <a:rPr lang="de-CH" err="1"/>
              <a:t>place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Véhicules</a:t>
            </a:r>
            <a:r>
              <a:rPr lang="de-CH"/>
              <a:t>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Minibus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Voitures</a:t>
            </a:r>
            <a:r>
              <a:rPr lang="de-CH"/>
              <a:t> </a:t>
            </a:r>
            <a:r>
              <a:rPr lang="de-CH" err="1"/>
              <a:t>privées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/>
              <a:t>L’</a:t>
            </a:r>
            <a:r>
              <a:rPr lang="it-CH" err="1"/>
              <a:t>essence</a:t>
            </a:r>
            <a:r>
              <a:rPr lang="it-CH"/>
              <a:t> est </a:t>
            </a:r>
            <a:r>
              <a:rPr lang="it-CH" err="1"/>
              <a:t>prise</a:t>
            </a:r>
            <a:r>
              <a:rPr lang="it-CH"/>
              <a:t> en </a:t>
            </a:r>
            <a:r>
              <a:rPr lang="it-CH" err="1"/>
              <a:t>charge</a:t>
            </a:r>
            <a:r>
              <a:rPr lang="it-CH"/>
              <a:t> par SOSWI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err="1"/>
              <a:t>Veuillez</a:t>
            </a:r>
            <a:r>
              <a:rPr lang="it-CH"/>
              <a:t> </a:t>
            </a:r>
            <a:r>
              <a:rPr lang="it-CH" err="1"/>
              <a:t>remplir</a:t>
            </a:r>
            <a:r>
              <a:rPr lang="it-CH"/>
              <a:t> le </a:t>
            </a:r>
            <a:r>
              <a:rPr lang="it-CH" err="1">
                <a:hlinkClick r:id="rId2"/>
              </a:rPr>
              <a:t>formulaire</a:t>
            </a:r>
            <a:r>
              <a:rPr lang="it-CH"/>
              <a:t>, si </a:t>
            </a:r>
            <a:r>
              <a:rPr lang="it-CH" err="1"/>
              <a:t>pas</a:t>
            </a:r>
            <a:r>
              <a:rPr lang="it-CH"/>
              <a:t> encore fait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A0E79B-A810-C3C0-6AF2-1F11EA30F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5345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51571-DB46-B793-3865-CF88EC6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Participations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D60DB6-20B5-972E-0E86-B567B873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La </a:t>
            </a:r>
            <a:r>
              <a:rPr lang="de-CH" err="1"/>
              <a:t>Délégation</a:t>
            </a:r>
            <a:r>
              <a:rPr lang="de-CH"/>
              <a:t> de SO </a:t>
            </a:r>
            <a:r>
              <a:rPr lang="de-CH" err="1"/>
              <a:t>Autriche</a:t>
            </a:r>
            <a:r>
              <a:rPr lang="de-CH"/>
              <a:t> </a:t>
            </a:r>
            <a:r>
              <a:rPr lang="de-CH" err="1"/>
              <a:t>va</a:t>
            </a:r>
            <a:r>
              <a:rPr lang="de-CH"/>
              <a:t> </a:t>
            </a:r>
            <a:r>
              <a:rPr lang="de-CH" err="1"/>
              <a:t>aussi</a:t>
            </a:r>
            <a:r>
              <a:rPr lang="de-CH"/>
              <a:t> </a:t>
            </a:r>
            <a:r>
              <a:rPr lang="de-CH" err="1"/>
              <a:t>participer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Autres</a:t>
            </a:r>
            <a:r>
              <a:rPr lang="de-CH"/>
              <a:t> </a:t>
            </a:r>
            <a:r>
              <a:rPr lang="de-CH" err="1"/>
              <a:t>participants</a:t>
            </a:r>
            <a:r>
              <a:rPr lang="de-CH"/>
              <a:t> de Suisse </a:t>
            </a:r>
            <a:r>
              <a:rPr lang="de-CH" err="1"/>
              <a:t>vont</a:t>
            </a:r>
            <a:r>
              <a:rPr lang="de-CH"/>
              <a:t> </a:t>
            </a:r>
            <a:r>
              <a:rPr lang="de-CH" err="1"/>
              <a:t>aussi</a:t>
            </a:r>
            <a:r>
              <a:rPr lang="de-CH"/>
              <a:t> </a:t>
            </a:r>
            <a:r>
              <a:rPr lang="de-CH" err="1"/>
              <a:t>participer</a:t>
            </a:r>
            <a:r>
              <a:rPr lang="de-CH"/>
              <a:t>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Organisation individuelle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Pas </a:t>
            </a:r>
            <a:r>
              <a:rPr lang="de-CH" err="1"/>
              <a:t>avec</a:t>
            </a:r>
            <a:r>
              <a:rPr lang="de-CH"/>
              <a:t> la </a:t>
            </a:r>
            <a:r>
              <a:rPr lang="de-CH" err="1"/>
              <a:t>délégation</a:t>
            </a:r>
            <a:r>
              <a:rPr lang="de-CH"/>
              <a:t> SOSWI (</a:t>
            </a:r>
            <a:r>
              <a:rPr lang="de-CH" err="1"/>
              <a:t>voyage</a:t>
            </a:r>
            <a:r>
              <a:rPr lang="de-CH"/>
              <a:t>, </a:t>
            </a:r>
            <a:r>
              <a:rPr lang="de-CH" err="1"/>
              <a:t>hébergement</a:t>
            </a:r>
            <a:r>
              <a:rPr lang="de-CH"/>
              <a:t>, </a:t>
            </a:r>
            <a:r>
              <a:rPr lang="de-CH" err="1"/>
              <a:t>transports</a:t>
            </a:r>
            <a:r>
              <a:rPr lang="de-CH"/>
              <a:t>, …)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Représentent</a:t>
            </a:r>
            <a:r>
              <a:rPr lang="de-CH"/>
              <a:t> </a:t>
            </a:r>
            <a:r>
              <a:rPr lang="de-CH" err="1"/>
              <a:t>leur</a:t>
            </a:r>
            <a:r>
              <a:rPr lang="de-CH"/>
              <a:t> </a:t>
            </a:r>
            <a:r>
              <a:rPr lang="de-CH" err="1"/>
              <a:t>groupe</a:t>
            </a:r>
            <a:r>
              <a:rPr lang="de-CH"/>
              <a:t> </a:t>
            </a:r>
            <a:r>
              <a:rPr lang="de-CH" err="1"/>
              <a:t>respectif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D03D72-CC3B-9B6D-628C-48122AFBB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778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68E8F-A43D-07ED-760B-0BEA2177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Matériel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DCE3D0-9708-2489-8A3E-34037DE6A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Radios (16):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AS: 4 </a:t>
            </a:r>
            <a:r>
              <a:rPr lang="de-CH" err="1"/>
              <a:t>radios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SB: 2 </a:t>
            </a:r>
            <a:r>
              <a:rPr lang="de-CH" err="1"/>
              <a:t>radios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CC: 4 </a:t>
            </a:r>
            <a:r>
              <a:rPr lang="de-CH" err="1"/>
              <a:t>radios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SN: 2 </a:t>
            </a:r>
            <a:r>
              <a:rPr lang="de-CH" err="1"/>
              <a:t>radios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Staff</a:t>
            </a:r>
            <a:r>
              <a:rPr lang="de-CH"/>
              <a:t>: 4 </a:t>
            </a:r>
            <a:r>
              <a:rPr lang="de-CH" err="1"/>
              <a:t>radios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err="1"/>
              <a:t>Faut</a:t>
            </a:r>
            <a:r>
              <a:rPr lang="it-CH"/>
              <a:t>-il du </a:t>
            </a:r>
            <a:r>
              <a:rPr lang="it-CH" err="1"/>
              <a:t>matériel</a:t>
            </a:r>
            <a:r>
              <a:rPr lang="it-CH"/>
              <a:t> </a:t>
            </a:r>
            <a:r>
              <a:rPr lang="it-CH" err="1"/>
              <a:t>supplémentaire</a:t>
            </a:r>
            <a:r>
              <a:rPr lang="it-CH"/>
              <a:t> ?</a:t>
            </a:r>
            <a:endParaRPr lang="it-CH" err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A91724-6CEB-7694-55B7-EDA076AF5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770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6CBB-48A2-4C84-A7C8-BEAFDC24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Delegation </a:t>
            </a:r>
            <a:r>
              <a:rPr lang="de-CH" err="1"/>
              <a:t>soswi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DE42C-CB6E-4335-80B3-65FE0081A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5909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51571-DB46-B793-3865-CF88EC6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Délégation</a:t>
            </a:r>
            <a:r>
              <a:rPr lang="de-CH"/>
              <a:t> SOSWI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D60DB6-20B5-972E-0E86-B567B873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Toute</a:t>
            </a:r>
            <a:r>
              <a:rPr lang="de-CH"/>
              <a:t> la </a:t>
            </a:r>
            <a:r>
              <a:rPr lang="de-CH" err="1"/>
              <a:t>délégation</a:t>
            </a:r>
            <a:r>
              <a:rPr lang="de-CH"/>
              <a:t> de Kazan </a:t>
            </a:r>
            <a:r>
              <a:rPr lang="de-CH" err="1"/>
              <a:t>est</a:t>
            </a:r>
            <a:r>
              <a:rPr lang="de-CH"/>
              <a:t> </a:t>
            </a:r>
            <a:r>
              <a:rPr lang="de-CH" err="1"/>
              <a:t>confirmée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En </a:t>
            </a:r>
            <a:r>
              <a:rPr lang="de-CH" err="1"/>
              <a:t>cas</a:t>
            </a:r>
            <a:r>
              <a:rPr lang="de-CH"/>
              <a:t> de </a:t>
            </a:r>
            <a:r>
              <a:rPr lang="de-CH" err="1"/>
              <a:t>changements</a:t>
            </a:r>
            <a:r>
              <a:rPr lang="de-CH"/>
              <a:t> </a:t>
            </a:r>
            <a:r>
              <a:rPr lang="de-CH" err="1"/>
              <a:t>dans</a:t>
            </a:r>
            <a:r>
              <a:rPr lang="de-CH"/>
              <a:t> la </a:t>
            </a:r>
            <a:r>
              <a:rPr lang="de-CH" err="1"/>
              <a:t>délégation</a:t>
            </a:r>
            <a:r>
              <a:rPr lang="de-CH"/>
              <a:t>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Il </a:t>
            </a:r>
            <a:r>
              <a:rPr lang="de-CH" err="1"/>
              <a:t>faut</a:t>
            </a:r>
            <a:r>
              <a:rPr lang="de-CH"/>
              <a:t> </a:t>
            </a:r>
            <a:r>
              <a:rPr lang="de-CH" err="1"/>
              <a:t>informer</a:t>
            </a:r>
            <a:r>
              <a:rPr lang="de-CH"/>
              <a:t> SOSWI le plus </a:t>
            </a:r>
            <a:r>
              <a:rPr lang="de-CH" err="1"/>
              <a:t>rapidement</a:t>
            </a:r>
            <a:r>
              <a:rPr lang="de-CH"/>
              <a:t> possible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Il </a:t>
            </a:r>
            <a:r>
              <a:rPr lang="de-CH" err="1"/>
              <a:t>faut</a:t>
            </a:r>
            <a:r>
              <a:rPr lang="de-CH"/>
              <a:t> faire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inscriptions</a:t>
            </a:r>
            <a:r>
              <a:rPr lang="de-CH"/>
              <a:t> à </a:t>
            </a:r>
            <a:r>
              <a:rPr lang="de-CH" err="1"/>
              <a:t>temps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Il </a:t>
            </a:r>
            <a:r>
              <a:rPr lang="de-CH" err="1"/>
              <a:t>n’est</a:t>
            </a:r>
            <a:r>
              <a:rPr lang="de-CH"/>
              <a:t> </a:t>
            </a:r>
            <a:r>
              <a:rPr lang="de-CH" err="1"/>
              <a:t>pas</a:t>
            </a:r>
            <a:r>
              <a:rPr lang="de-CH"/>
              <a:t> possible de </a:t>
            </a:r>
            <a:r>
              <a:rPr lang="de-CH" err="1"/>
              <a:t>changer</a:t>
            </a:r>
            <a:r>
              <a:rPr lang="de-CH"/>
              <a:t>/</a:t>
            </a:r>
            <a:r>
              <a:rPr lang="de-CH" err="1"/>
              <a:t>adapter</a:t>
            </a:r>
            <a:r>
              <a:rPr lang="de-CH"/>
              <a:t> </a:t>
            </a:r>
            <a:r>
              <a:rPr lang="de-CH" err="1"/>
              <a:t>l’équipement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D03D72-CC3B-9B6D-628C-48122AFBB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162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DB860-E75D-A65F-D03A-2C3FD583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Family Programm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8BE4C2-009A-0B93-83D0-2941307B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Le Family </a:t>
            </a:r>
            <a:r>
              <a:rPr lang="de-CH" err="1"/>
              <a:t>Program</a:t>
            </a:r>
            <a:r>
              <a:rPr lang="de-CH"/>
              <a:t> de Kazan </a:t>
            </a:r>
            <a:r>
              <a:rPr lang="de-CH" err="1"/>
              <a:t>n’a</a:t>
            </a:r>
            <a:r>
              <a:rPr lang="de-CH"/>
              <a:t> rien à faire </a:t>
            </a:r>
            <a:r>
              <a:rPr lang="de-CH" err="1"/>
              <a:t>avec</a:t>
            </a:r>
            <a:r>
              <a:rPr lang="de-CH"/>
              <a:t> Bad-Tölz et </a:t>
            </a:r>
            <a:r>
              <a:rPr lang="de-CH" err="1"/>
              <a:t>tout</a:t>
            </a:r>
            <a:r>
              <a:rPr lang="de-CH"/>
              <a:t> a </a:t>
            </a:r>
            <a:r>
              <a:rPr lang="de-CH" err="1"/>
              <a:t>été</a:t>
            </a:r>
            <a:r>
              <a:rPr lang="de-CH"/>
              <a:t> </a:t>
            </a:r>
            <a:r>
              <a:rPr lang="de-CH" err="1"/>
              <a:t>annulé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familles</a:t>
            </a:r>
            <a:r>
              <a:rPr lang="de-CH"/>
              <a:t> </a:t>
            </a:r>
            <a:r>
              <a:rPr lang="de-CH" err="1"/>
              <a:t>intéressées</a:t>
            </a:r>
            <a:r>
              <a:rPr lang="de-CH"/>
              <a:t> </a:t>
            </a:r>
            <a:r>
              <a:rPr lang="de-CH" err="1"/>
              <a:t>doivent</a:t>
            </a:r>
            <a:r>
              <a:rPr lang="de-CH"/>
              <a:t> aller </a:t>
            </a:r>
            <a:r>
              <a:rPr lang="de-CH" err="1"/>
              <a:t>voir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informations</a:t>
            </a:r>
            <a:r>
              <a:rPr lang="de-CH"/>
              <a:t> </a:t>
            </a:r>
            <a:r>
              <a:rPr lang="de-CH" err="1"/>
              <a:t>sur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Jeux de Bad-Tölz et se </a:t>
            </a:r>
            <a:r>
              <a:rPr lang="de-CH" err="1"/>
              <a:t>débrouiller</a:t>
            </a:r>
            <a:r>
              <a:rPr lang="de-CH"/>
              <a:t> </a:t>
            </a:r>
            <a:r>
              <a:rPr lang="de-CH" err="1"/>
              <a:t>individuellement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Pas de </a:t>
            </a:r>
            <a:r>
              <a:rPr lang="de-CH" err="1"/>
              <a:t>voyage</a:t>
            </a:r>
            <a:r>
              <a:rPr lang="de-CH"/>
              <a:t> </a:t>
            </a:r>
            <a:r>
              <a:rPr lang="de-CH" err="1"/>
              <a:t>organisé</a:t>
            </a:r>
            <a:r>
              <a:rPr lang="de-CH"/>
              <a:t> par SOSWI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En </a:t>
            </a:r>
            <a:r>
              <a:rPr lang="de-CH" err="1"/>
              <a:t>cas</a:t>
            </a:r>
            <a:r>
              <a:rPr lang="de-CH"/>
              <a:t> de </a:t>
            </a:r>
            <a:r>
              <a:rPr lang="de-CH" err="1"/>
              <a:t>besoin</a:t>
            </a:r>
            <a:r>
              <a:rPr lang="de-CH"/>
              <a:t>: </a:t>
            </a:r>
            <a:r>
              <a:rPr lang="de-CH" err="1"/>
              <a:t>contacter</a:t>
            </a:r>
            <a:r>
              <a:rPr lang="de-CH"/>
              <a:t> SOSWI</a:t>
            </a: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A25377-89BA-79EB-32B2-6AF05E6D1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063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6CBB-48A2-4C84-A7C8-BEAFDC24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Calendrier</a:t>
            </a:r>
            <a:r>
              <a:rPr lang="de-CH"/>
              <a:t> </a:t>
            </a:r>
            <a:r>
              <a:rPr lang="de-CH" err="1"/>
              <a:t>hiver</a:t>
            </a:r>
            <a:r>
              <a:rPr lang="de-CH"/>
              <a:t> 2022-2023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DE42C-CB6E-4335-80B3-65FE0081A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19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9945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0C12872-E11B-4D6E-AB55-FEDC5987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Sommaire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73C89F-EC35-4833-B908-D65EF6DD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Enregistrement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Distribution de </a:t>
            </a:r>
            <a:r>
              <a:rPr lang="de-CH" err="1"/>
              <a:t>l’équipement</a:t>
            </a:r>
            <a:r>
              <a:rPr lang="de-CH"/>
              <a:t> de la </a:t>
            </a:r>
            <a:r>
              <a:rPr lang="de-CH" err="1"/>
              <a:t>délégation</a:t>
            </a:r>
            <a:endParaRPr lang="fr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/>
              <a:t>Informations sur les Jeux de Bad </a:t>
            </a:r>
            <a:r>
              <a:rPr lang="fr-CH" err="1"/>
              <a:t>Tölz</a:t>
            </a:r>
            <a:endParaRPr lang="fr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/>
              <a:t>Délégation SOSWI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Calendrier</a:t>
            </a:r>
            <a:r>
              <a:rPr lang="de-CH"/>
              <a:t> SOSWI </a:t>
            </a:r>
            <a:r>
              <a:rPr lang="de-CH" err="1"/>
              <a:t>hiver</a:t>
            </a:r>
            <a:r>
              <a:rPr lang="de-CH"/>
              <a:t> 2022-2023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183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51571-DB46-B793-3865-CF88EC6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Calendrier</a:t>
            </a:r>
            <a:r>
              <a:rPr lang="de-CH"/>
              <a:t> 2022-2023</a:t>
            </a: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D03D72-CC3B-9B6D-628C-48122AFBB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7DDAFE20-4D73-43C0-5072-C5466B01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570306"/>
              </p:ext>
            </p:extLst>
          </p:nvPr>
        </p:nvGraphicFramePr>
        <p:xfrm>
          <a:off x="677860" y="1175274"/>
          <a:ext cx="79121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20">
                  <a:extLst>
                    <a:ext uri="{9D8B030D-6E8A-4147-A177-3AD203B41FA5}">
                      <a16:colId xmlns:a16="http://schemas.microsoft.com/office/drawing/2014/main" val="140856651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1838581815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709091592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006259727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72527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AS</a:t>
                      </a:r>
                      <a:endParaRPr lang="it-CH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SB</a:t>
                      </a:r>
                      <a:endParaRPr lang="it-CH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CC</a:t>
                      </a:r>
                      <a:endParaRPr lang="it-CH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SN</a:t>
                      </a:r>
                      <a:endParaRPr lang="it-CH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/>
                        <a:t>FL</a:t>
                      </a:r>
                      <a:endParaRPr lang="it-CH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58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50" b="1"/>
                        <a:t>13.-15.01.23</a:t>
                      </a:r>
                    </a:p>
                    <a:p>
                      <a:r>
                        <a:rPr lang="de-CH" sz="1050"/>
                        <a:t>NWG Liechtenstein</a:t>
                      </a:r>
                    </a:p>
                    <a:p>
                      <a:endParaRPr lang="de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13.-15.01.23</a:t>
                      </a:r>
                    </a:p>
                    <a:p>
                      <a:r>
                        <a:rPr lang="de-CH" sz="1050"/>
                        <a:t>NWG Liechtenstein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13.-15.01.23</a:t>
                      </a:r>
                    </a:p>
                    <a:p>
                      <a:r>
                        <a:rPr lang="de-CH" sz="1050"/>
                        <a:t>NWG Liechtenstein</a:t>
                      </a:r>
                    </a:p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 u="sng" err="1"/>
                        <a:t>Encore</a:t>
                      </a:r>
                      <a:r>
                        <a:rPr lang="de-CH" sz="1050" b="1" u="sng"/>
                        <a:t> en 2022</a:t>
                      </a:r>
                      <a:r>
                        <a:rPr lang="de-CH" sz="1050" b="1"/>
                        <a:t>:</a:t>
                      </a:r>
                    </a:p>
                    <a:p>
                      <a:r>
                        <a:rPr lang="de-CH" sz="1050" b="1"/>
                        <a:t>- 05.11.22 </a:t>
                      </a:r>
                      <a:r>
                        <a:rPr lang="de-CH" sz="1050"/>
                        <a:t>Langenthal</a:t>
                      </a:r>
                    </a:p>
                    <a:p>
                      <a:r>
                        <a:rPr lang="de-CH" sz="1050" b="1"/>
                        <a:t>- 19.11.22 </a:t>
                      </a:r>
                      <a:r>
                        <a:rPr lang="it-CH" sz="1050" err="1"/>
                        <a:t>Wohlen</a:t>
                      </a:r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4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22.-27.01.23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050" b="1"/>
                        <a:t>27.01.23</a:t>
                      </a:r>
                      <a:br>
                        <a:rPr lang="de-CH" sz="1050" b="1"/>
                      </a:br>
                      <a:r>
                        <a:rPr lang="it-CH" sz="1050" err="1"/>
                        <a:t>Landeswinterspiele</a:t>
                      </a:r>
                      <a:endParaRPr lang="it-CH" sz="1050"/>
                    </a:p>
                    <a:p>
                      <a:pPr algn="l"/>
                      <a:r>
                        <a:rPr lang="it-CH" sz="1050"/>
                        <a:t>SO Bayern – </a:t>
                      </a:r>
                      <a:r>
                        <a:rPr lang="it-CH" sz="1050" err="1"/>
                        <a:t>Bad</a:t>
                      </a:r>
                      <a:r>
                        <a:rPr lang="it-CH" sz="1050"/>
                        <a:t> </a:t>
                      </a:r>
                      <a:r>
                        <a:rPr lang="it-CH" sz="1050" err="1"/>
                        <a:t>Tölz</a:t>
                      </a:r>
                      <a:endParaRPr lang="de-CH" sz="105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2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11.02.23</a:t>
                      </a:r>
                    </a:p>
                    <a:p>
                      <a:r>
                        <a:rPr lang="de-CH" sz="1050"/>
                        <a:t>Einsiedeln</a:t>
                      </a:r>
                    </a:p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5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50" b="1"/>
                        <a:t>27.02-03.03.23</a:t>
                      </a:r>
                    </a:p>
                    <a:p>
                      <a:r>
                        <a:rPr lang="de-CH" sz="1050"/>
                        <a:t>International Comp.</a:t>
                      </a:r>
                    </a:p>
                    <a:p>
                      <a:r>
                        <a:rPr lang="de-CH" sz="1050"/>
                        <a:t>Zakopane, POL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27.02-03.03.23</a:t>
                      </a:r>
                    </a:p>
                    <a:p>
                      <a:r>
                        <a:rPr lang="de-CH" sz="1050"/>
                        <a:t>International Comp. </a:t>
                      </a:r>
                      <a:r>
                        <a:rPr lang="de-CH" sz="1050" err="1"/>
                        <a:t>Otepaa</a:t>
                      </a:r>
                      <a:r>
                        <a:rPr lang="de-CH" sz="1050"/>
                        <a:t>, EST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9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50" b="1"/>
                        <a:t>11.-12.03.23</a:t>
                      </a:r>
                    </a:p>
                    <a:p>
                      <a:r>
                        <a:rPr lang="de-CH" sz="1050"/>
                        <a:t>Stoos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11.-12.03.23</a:t>
                      </a:r>
                    </a:p>
                    <a:p>
                      <a:r>
                        <a:rPr lang="de-CH" sz="1050"/>
                        <a:t>Stoos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05.03.23</a:t>
                      </a:r>
                    </a:p>
                    <a:p>
                      <a:r>
                        <a:rPr lang="de-CH" sz="1050"/>
                        <a:t>Ulrichen</a:t>
                      </a:r>
                      <a:endParaRPr lang="it-CH" sz="1050"/>
                    </a:p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2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18.03.23</a:t>
                      </a:r>
                    </a:p>
                    <a:p>
                      <a:r>
                        <a:rPr lang="de-CH" sz="1050"/>
                        <a:t>Testevent NWG 2024 </a:t>
                      </a:r>
                      <a:r>
                        <a:rPr lang="de-CH" sz="1050" err="1"/>
                        <a:t>Gadmen</a:t>
                      </a:r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18.03.23</a:t>
                      </a:r>
                    </a:p>
                    <a:p>
                      <a:r>
                        <a:rPr lang="de-CH" sz="1050"/>
                        <a:t>Testevent NWG 2024 </a:t>
                      </a:r>
                      <a:r>
                        <a:rPr lang="de-CH" sz="1050" err="1"/>
                        <a:t>Gadmen</a:t>
                      </a:r>
                      <a:endParaRPr lang="it-CH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50" b="1"/>
                        <a:t>18.03.23</a:t>
                      </a:r>
                    </a:p>
                    <a:p>
                      <a:r>
                        <a:rPr lang="de-CH" sz="1050"/>
                        <a:t>Testevent NWG 2024 </a:t>
                      </a:r>
                      <a:r>
                        <a:rPr lang="de-CH" sz="1050" err="1"/>
                        <a:t>Meiringen</a:t>
                      </a:r>
                      <a:endParaRPr lang="it-CH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0462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CAB776-A8EC-5610-C7E4-51B80AA5C5AC}"/>
              </a:ext>
            </a:extLst>
          </p:cNvPr>
          <p:cNvSpPr txBox="1"/>
          <p:nvPr/>
        </p:nvSpPr>
        <p:spPr>
          <a:xfrm>
            <a:off x="3472347" y="425952"/>
            <a:ext cx="27773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err="1"/>
              <a:t>Participation</a:t>
            </a:r>
            <a:r>
              <a:rPr lang="de-CH"/>
              <a:t> à des </a:t>
            </a:r>
            <a:r>
              <a:rPr lang="de-CH" err="1"/>
              <a:t>compétitions</a:t>
            </a:r>
            <a:r>
              <a:rPr lang="de-CH"/>
              <a:t> de SOSWI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105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37C60-36ED-F63D-6AC3-3DA6FE50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Prochains</a:t>
            </a:r>
            <a:r>
              <a:rPr lang="de-CH"/>
              <a:t> Webinars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58BED-90C0-371E-D6A3-E8A3BBAF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08.11.2022, 17:30-18:30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Equipement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Infos de Bad Tölz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/>
              <a:t>11.01.2023, 17:30-18:30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Programme de la </a:t>
            </a:r>
            <a:r>
              <a:rPr lang="de-CH" err="1"/>
              <a:t>rencontre</a:t>
            </a:r>
            <a:r>
              <a:rPr lang="de-CH"/>
              <a:t> de la </a:t>
            </a:r>
            <a:r>
              <a:rPr lang="de-CH" err="1"/>
              <a:t>délégation</a:t>
            </a:r>
            <a:r>
              <a:rPr lang="de-CH"/>
              <a:t> à St. </a:t>
            </a:r>
            <a:r>
              <a:rPr lang="de-CH" err="1"/>
              <a:t>Gall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Voyage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Programme des </a:t>
            </a:r>
            <a:r>
              <a:rPr lang="de-CH" err="1"/>
              <a:t>jeux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584065-DFCE-27E0-BA7F-F630BB1F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08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EE49AD-A941-6E9D-F9EC-A1DABEA6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6" y="275035"/>
            <a:ext cx="7051823" cy="784548"/>
          </a:xfrm>
        </p:spPr>
        <p:txBody>
          <a:bodyPr/>
          <a:lstStyle/>
          <a:p>
            <a:r>
              <a:rPr lang="en-US"/>
              <a:t>Questions ?</a:t>
            </a:r>
          </a:p>
        </p:txBody>
      </p:sp>
      <p:pic>
        <p:nvPicPr>
          <p:cNvPr id="5" name="Inhaltsplatzhalter 5" descr="Fragen Silhouette">
            <a:extLst>
              <a:ext uri="{FF2B5EF4-FFF2-40B4-BE49-F238E27FC236}">
                <a16:creationId xmlns:a16="http://schemas.microsoft.com/office/drawing/2014/main" id="{043DDB9B-28D7-407D-8A72-47E6585C6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544" y="1306116"/>
            <a:ext cx="3348038" cy="334803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20F526-AD67-411E-B912-E61B672CA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040" y="4834620"/>
            <a:ext cx="3630637" cy="140494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F4B88F72-1EA4-FE40-A5CA-BD0111E6622B}" type="slidenum">
              <a:rPr lang="en-US" smtClean="0"/>
              <a:pPr>
                <a:spcAft>
                  <a:spcPts val="600"/>
                </a:spcAft>
              </a:pPr>
              <a:t>22</a:t>
            </a:fld>
            <a:r>
              <a:rPr lang="en-US"/>
              <a:t> | Special Olympics Switzerland </a:t>
            </a:r>
          </a:p>
        </p:txBody>
      </p:sp>
    </p:spTree>
    <p:extLst>
      <p:ext uri="{BB962C8B-B14F-4D97-AF65-F5344CB8AC3E}">
        <p14:creationId xmlns:p14="http://schemas.microsoft.com/office/powerpoint/2010/main" val="14270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Merci.</a:t>
            </a:r>
            <a:endParaRPr lang="en-US" sz="135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1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5C915-5764-43DE-806E-1B101524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Enregistrement </a:t>
            </a:r>
            <a:r>
              <a:rPr lang="de-CH" err="1"/>
              <a:t>delegation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93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D0D67-40C5-9DB6-F60E-CC4E839D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Enregistrement de la </a:t>
            </a:r>
            <a:r>
              <a:rPr lang="de-CH" err="1"/>
              <a:t>délégation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C5CBA8-EF64-0323-0DB3-81EB2D014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/>
              <a:t>2 </a:t>
            </a:r>
            <a:r>
              <a:rPr lang="de-CH" b="1" err="1"/>
              <a:t>coaches</a:t>
            </a:r>
            <a:r>
              <a:rPr lang="de-CH" b="1"/>
              <a:t> </a:t>
            </a:r>
            <a:r>
              <a:rPr lang="de-CH" err="1"/>
              <a:t>ont</a:t>
            </a:r>
            <a:r>
              <a:rPr lang="de-CH"/>
              <a:t> </a:t>
            </a:r>
            <a:r>
              <a:rPr lang="de-CH" err="1"/>
              <a:t>renvoyé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documents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Délai</a:t>
            </a:r>
            <a:r>
              <a:rPr lang="de-CH"/>
              <a:t> </a:t>
            </a:r>
            <a:r>
              <a:rPr lang="de-CH" err="1"/>
              <a:t>pour</a:t>
            </a:r>
            <a:r>
              <a:rPr lang="de-CH"/>
              <a:t> </a:t>
            </a:r>
            <a:r>
              <a:rPr lang="de-CH" err="1"/>
              <a:t>toute</a:t>
            </a:r>
            <a:r>
              <a:rPr lang="de-CH"/>
              <a:t> la </a:t>
            </a:r>
            <a:r>
              <a:rPr lang="de-CH" err="1"/>
              <a:t>délégation</a:t>
            </a:r>
            <a:r>
              <a:rPr lang="de-CH"/>
              <a:t>: </a:t>
            </a:r>
            <a:r>
              <a:rPr lang="de-CH" b="1"/>
              <a:t>20 </a:t>
            </a:r>
            <a:r>
              <a:rPr lang="de-CH" b="1" err="1"/>
              <a:t>septembre</a:t>
            </a:r>
            <a:r>
              <a:rPr lang="de-CH" b="1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err="1"/>
              <a:t>Communiquer</a:t>
            </a:r>
            <a:r>
              <a:rPr lang="it-CH"/>
              <a:t> </a:t>
            </a:r>
            <a:r>
              <a:rPr lang="it-CH" err="1"/>
              <a:t>les</a:t>
            </a:r>
            <a:r>
              <a:rPr lang="it-CH"/>
              <a:t> </a:t>
            </a:r>
            <a:r>
              <a:rPr lang="it-CH" err="1"/>
              <a:t>disciplines</a:t>
            </a:r>
            <a:r>
              <a:rPr lang="it-CH"/>
              <a:t> et </a:t>
            </a:r>
            <a:r>
              <a:rPr lang="it-CH" err="1"/>
              <a:t>distances</a:t>
            </a:r>
            <a:r>
              <a:rPr lang="it-CH"/>
              <a:t> </a:t>
            </a:r>
            <a:r>
              <a:rPr lang="it-CH" err="1"/>
              <a:t>selon</a:t>
            </a:r>
            <a:r>
              <a:rPr lang="it-CH"/>
              <a:t> le </a:t>
            </a:r>
            <a:r>
              <a:rPr lang="it-CH" err="1"/>
              <a:t>programme</a:t>
            </a:r>
            <a:r>
              <a:rPr lang="it-CH"/>
              <a:t> </a:t>
            </a:r>
            <a:r>
              <a:rPr lang="it-CH" err="1"/>
              <a:t>des</a:t>
            </a:r>
            <a:r>
              <a:rPr lang="it-CH"/>
              <a:t> jeux de </a:t>
            </a:r>
            <a:r>
              <a:rPr lang="it-CH" err="1"/>
              <a:t>Bad</a:t>
            </a:r>
            <a:r>
              <a:rPr lang="it-CH"/>
              <a:t> </a:t>
            </a:r>
            <a:r>
              <a:rPr lang="it-CH" err="1"/>
              <a:t>Tölz</a:t>
            </a: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C2817B-3DE8-443C-4B40-0212D274E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32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E2A3-8139-2BEE-E821-B532B07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b="1"/>
              <a:t>SKI ALPIN/SNOWBOARD</a:t>
            </a:r>
            <a:endParaRPr lang="it-CH" b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F3211-8969-0840-8322-A470140E9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2279E12-83BE-1F96-CEE1-53518D6A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0" y="1240049"/>
            <a:ext cx="8406426" cy="341891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E9AD1A3-0100-3E4F-E9F5-43E4255F5BDA}"/>
              </a:ext>
            </a:extLst>
          </p:cNvPr>
          <p:cNvSpPr/>
          <p:nvPr/>
        </p:nvSpPr>
        <p:spPr bwMode="auto">
          <a:xfrm>
            <a:off x="771379" y="2821597"/>
            <a:ext cx="1812796" cy="43366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14FBDD-E1D7-05F8-BC95-865908174E59}"/>
              </a:ext>
            </a:extLst>
          </p:cNvPr>
          <p:cNvSpPr/>
          <p:nvPr/>
        </p:nvSpPr>
        <p:spPr bwMode="auto">
          <a:xfrm>
            <a:off x="2369358" y="4024047"/>
            <a:ext cx="3723098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959E028-6B39-034E-94F5-C2D6D790D64D}"/>
              </a:ext>
            </a:extLst>
          </p:cNvPr>
          <p:cNvSpPr/>
          <p:nvPr/>
        </p:nvSpPr>
        <p:spPr bwMode="auto">
          <a:xfrm>
            <a:off x="766880" y="3626748"/>
            <a:ext cx="7467365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E2A3-8139-2BEE-E821-B532B07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b="1"/>
              <a:t>SKI DE FOND</a:t>
            </a:r>
            <a:endParaRPr lang="it-CH" b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F3211-8969-0840-8322-A470140E9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907FDB-3C08-D4DD-907B-4D598AB1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40" y="1141789"/>
            <a:ext cx="7912100" cy="383332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77FF662-3584-428D-87E1-363C2D8D353F}"/>
              </a:ext>
            </a:extLst>
          </p:cNvPr>
          <p:cNvSpPr/>
          <p:nvPr/>
        </p:nvSpPr>
        <p:spPr bwMode="auto">
          <a:xfrm>
            <a:off x="771379" y="2821597"/>
            <a:ext cx="3636030" cy="598259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12F492-2CCB-5374-B2BF-C1B29BA650FB}"/>
              </a:ext>
            </a:extLst>
          </p:cNvPr>
          <p:cNvSpPr/>
          <p:nvPr/>
        </p:nvSpPr>
        <p:spPr bwMode="auto">
          <a:xfrm>
            <a:off x="2521757" y="4321426"/>
            <a:ext cx="5644047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5DEDD3-DC78-881A-50D0-7E7BC31D1F21}"/>
              </a:ext>
            </a:extLst>
          </p:cNvPr>
          <p:cNvSpPr/>
          <p:nvPr/>
        </p:nvSpPr>
        <p:spPr bwMode="auto">
          <a:xfrm>
            <a:off x="1005631" y="3579772"/>
            <a:ext cx="7255773" cy="420694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2AD0B74-854A-24B6-F42B-826FC032B6C8}"/>
              </a:ext>
            </a:extLst>
          </p:cNvPr>
          <p:cNvSpPr/>
          <p:nvPr/>
        </p:nvSpPr>
        <p:spPr bwMode="auto">
          <a:xfrm>
            <a:off x="2521756" y="4481342"/>
            <a:ext cx="5934857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E2A3-8139-2BEE-E821-B532B07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b="1"/>
              <a:t>RAQUETTES A NEIGE</a:t>
            </a:r>
            <a:endParaRPr lang="it-CH" b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F3211-8969-0840-8322-A470140E9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F5DB5FB-6249-7A27-7FD2-149E7ECB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" y="903814"/>
            <a:ext cx="7454499" cy="415264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F9693FC-B0FA-1A56-26F2-F0834EA4CEE2}"/>
              </a:ext>
            </a:extLst>
          </p:cNvPr>
          <p:cNvSpPr/>
          <p:nvPr/>
        </p:nvSpPr>
        <p:spPr bwMode="auto">
          <a:xfrm>
            <a:off x="687387" y="2199805"/>
            <a:ext cx="6826596" cy="575200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65B8C85-B5E2-2015-EE54-0EF5AE3BF562}"/>
              </a:ext>
            </a:extLst>
          </p:cNvPr>
          <p:cNvSpPr/>
          <p:nvPr/>
        </p:nvSpPr>
        <p:spPr bwMode="auto">
          <a:xfrm>
            <a:off x="2398620" y="2908479"/>
            <a:ext cx="3167524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C9E6B56-ED23-9285-9FA7-47E6E5096D08}"/>
              </a:ext>
            </a:extLst>
          </p:cNvPr>
          <p:cNvSpPr/>
          <p:nvPr/>
        </p:nvSpPr>
        <p:spPr bwMode="auto">
          <a:xfrm>
            <a:off x="785596" y="3781316"/>
            <a:ext cx="3749190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1BCF83B-950E-74F4-B294-B76601BC824B}"/>
              </a:ext>
            </a:extLst>
          </p:cNvPr>
          <p:cNvSpPr/>
          <p:nvPr/>
        </p:nvSpPr>
        <p:spPr bwMode="auto">
          <a:xfrm>
            <a:off x="1523330" y="3118632"/>
            <a:ext cx="4042813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36E2A3-8139-2BEE-E821-B532B07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b="1"/>
              <a:t>UNIHOCKEY</a:t>
            </a:r>
            <a:endParaRPr lang="it-CH" b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EF3211-8969-0840-8322-A470140E9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3E237B-49D3-B6B1-699E-439FC7F5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0" y="1635511"/>
            <a:ext cx="7925031" cy="276655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011036C-9FE4-0300-B55C-5D5F36A1EDDB}"/>
              </a:ext>
            </a:extLst>
          </p:cNvPr>
          <p:cNvSpPr/>
          <p:nvPr/>
        </p:nvSpPr>
        <p:spPr bwMode="auto">
          <a:xfrm>
            <a:off x="760651" y="3018789"/>
            <a:ext cx="2573268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E278309-D83D-4FCF-50D2-2C9127FAD8DD}"/>
              </a:ext>
            </a:extLst>
          </p:cNvPr>
          <p:cNvSpPr/>
          <p:nvPr/>
        </p:nvSpPr>
        <p:spPr bwMode="auto">
          <a:xfrm>
            <a:off x="760651" y="3597369"/>
            <a:ext cx="3233594" cy="226117"/>
          </a:xfrm>
          <a:prstGeom prst="rect">
            <a:avLst/>
          </a:prstGeom>
          <a:solidFill>
            <a:srgbClr val="FFFF00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C7EF9-F09F-4CDA-803F-0EBDB137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Equipement</a:t>
            </a:r>
            <a:r>
              <a:rPr lang="de-CH"/>
              <a:t> de la </a:t>
            </a:r>
            <a:r>
              <a:rPr lang="de-CH" err="1"/>
              <a:t>delegation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43B291-0C05-4E45-BF4B-844D3ED4C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9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6412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SWI_PPT_WWG-blau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8D9C910C-8F5C-4E58-8D58-157E81162502}"/>
    </a:ext>
  </a:ext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E4D5A32B-0D34-44A3-9C6C-22E29F6B4608}"/>
    </a:ext>
  </a:ext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66EF22E1-3769-4BF9-8508-9735233917B0}"/>
    </a:ext>
  </a:ext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4A79C469-86CB-400F-BC23-9169FC1D38FD}"/>
    </a:ext>
  </a:extLst>
</a:theme>
</file>

<file path=ppt/theme/theme5.xml><?xml version="1.0" encoding="utf-8"?>
<a:theme xmlns:a="http://schemas.openxmlformats.org/drawingml/2006/main" name="1_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SWI_PPT_Template_16_9_NEU.potx" id="{738514CF-5850-482B-85D1-D97D38B0091F}" vid="{544ABDD0-F16F-455E-AC28-EF726A7DD18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7B3BB1217944A960A58861D8EF91F" ma:contentTypeVersion="13" ma:contentTypeDescription="Ein neues Dokument erstellen." ma:contentTypeScope="" ma:versionID="3d30a353d0e83201891f3abcf25fd6d3">
  <xsd:schema xmlns:xsd="http://www.w3.org/2001/XMLSchema" xmlns:xs="http://www.w3.org/2001/XMLSchema" xmlns:p="http://schemas.microsoft.com/office/2006/metadata/properties" xmlns:ns2="42664116-9abe-4205-b356-9281d0d12e47" xmlns:ns3="297640c1-5516-45f5-8c93-e78f4be7fe37" targetNamespace="http://schemas.microsoft.com/office/2006/metadata/properties" ma:root="true" ma:fieldsID="52a6c62c310d080767c20b47d630807f" ns2:_="" ns3:_="">
    <xsd:import namespace="42664116-9abe-4205-b356-9281d0d12e47"/>
    <xsd:import namespace="297640c1-5516-45f5-8c93-e78f4be7f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64116-9abe-4205-b356-9281d0d12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640c1-5516-45f5-8c93-e78f4be7f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85DE9A-3BCA-43BE-8351-194DCB257D74}">
  <ds:schemaRefs>
    <ds:schemaRef ds:uri="297640c1-5516-45f5-8c93-e78f4be7fe37"/>
    <ds:schemaRef ds:uri="42664116-9abe-4205-b356-9281d0d12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0722A2-D5C3-4184-9C7A-44D68D1A397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297640c1-5516-45f5-8c93-e78f4be7fe37"/>
    <ds:schemaRef ds:uri="42664116-9abe-4205-b356-9281d0d12e4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00054F-E0DB-4E67-8780-4362E028E0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PowerPoint_WWG2022</Template>
  <TotalTime>0</TotalTime>
  <Words>573</Words>
  <Application>Microsoft Office PowerPoint</Application>
  <PresentationFormat>Bildschirmpräsentation (16:9)</PresentationFormat>
  <Paragraphs>139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Calibri</vt:lpstr>
      <vt:lpstr>Gill Sans</vt:lpstr>
      <vt:lpstr>Ubuntu</vt:lpstr>
      <vt:lpstr>Ubuntu Light</vt:lpstr>
      <vt:lpstr>SOSWI_PPT_WWG-blau</vt:lpstr>
      <vt:lpstr>Body White copy</vt:lpstr>
      <vt:lpstr>Blank</vt:lpstr>
      <vt:lpstr>1_Blank</vt:lpstr>
      <vt:lpstr>1_Body White copy</vt:lpstr>
      <vt:lpstr>Webinaire #01 Bad Tölz</vt:lpstr>
      <vt:lpstr>Sommaire</vt:lpstr>
      <vt:lpstr>Enregistrement delegation</vt:lpstr>
      <vt:lpstr>Enregistrement de la délégation</vt:lpstr>
      <vt:lpstr>Informations SKI ALPIN/SNOWBOARD</vt:lpstr>
      <vt:lpstr>Informations SKI DE FOND</vt:lpstr>
      <vt:lpstr>Informations RAQUETTES A NEIGE</vt:lpstr>
      <vt:lpstr>Informations UNIHOCKEY</vt:lpstr>
      <vt:lpstr>Equipement de la delegation</vt:lpstr>
      <vt:lpstr>Distribution Equipement</vt:lpstr>
      <vt:lpstr>Informations sur les jeux à Bad Tölz</vt:lpstr>
      <vt:lpstr>Logo</vt:lpstr>
      <vt:lpstr>Voyage</vt:lpstr>
      <vt:lpstr>Participations</vt:lpstr>
      <vt:lpstr>Matériel</vt:lpstr>
      <vt:lpstr>Delegation soswi</vt:lpstr>
      <vt:lpstr>Délégation SOSWI</vt:lpstr>
      <vt:lpstr>Family Programm</vt:lpstr>
      <vt:lpstr>Calendrier hiver 2022-2023</vt:lpstr>
      <vt:lpstr>Calendrier 2022-2023</vt:lpstr>
      <vt:lpstr>Prochains Webinars</vt:lpstr>
      <vt:lpstr>Questions ?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Tölz_Webinaire #01</dc:title>
  <dc:creator>Phoebe Cueni</dc:creator>
  <cp:lastModifiedBy>Phoebe Cueni</cp:lastModifiedBy>
  <cp:revision>1</cp:revision>
  <dcterms:created xsi:type="dcterms:W3CDTF">2022-04-04T13:13:43Z</dcterms:created>
  <dcterms:modified xsi:type="dcterms:W3CDTF">2022-09-19T09:46:13Z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0x010100BB77B3BB1217944A960A58861D8EF91F</vt:lpwstr>
  </property>
</Properties>
</file>