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8" r:id="rId4"/>
    <p:sldMasterId id="2147483869" r:id="rId5"/>
    <p:sldMasterId id="2147483844" r:id="rId6"/>
    <p:sldMasterId id="2147483846" r:id="rId7"/>
    <p:sldMasterId id="2147483836" r:id="rId8"/>
  </p:sldMasterIdLst>
  <p:notesMasterIdLst>
    <p:notesMasterId r:id="rId25"/>
  </p:notesMasterIdLst>
  <p:handoutMasterIdLst>
    <p:handoutMasterId r:id="rId26"/>
  </p:handoutMasterIdLst>
  <p:sldIdLst>
    <p:sldId id="256" r:id="rId9"/>
    <p:sldId id="272" r:id="rId10"/>
    <p:sldId id="271" r:id="rId11"/>
    <p:sldId id="273" r:id="rId12"/>
    <p:sldId id="285" r:id="rId13"/>
    <p:sldId id="284" r:id="rId14"/>
    <p:sldId id="281" r:id="rId15"/>
    <p:sldId id="283" r:id="rId16"/>
    <p:sldId id="282" r:id="rId17"/>
    <p:sldId id="275" r:id="rId18"/>
    <p:sldId id="277" r:id="rId19"/>
    <p:sldId id="276" r:id="rId20"/>
    <p:sldId id="278" r:id="rId21"/>
    <p:sldId id="279" r:id="rId22"/>
    <p:sldId id="287" r:id="rId23"/>
    <p:sldId id="269" r:id="rId24"/>
  </p:sldIdLst>
  <p:sldSz cx="9144000" cy="5143500" type="screen16x9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D1D1D1"/>
    <a:srgbClr val="99CCFF"/>
    <a:srgbClr val="595959"/>
    <a:srgbClr val="222421"/>
    <a:srgbClr val="2E3333"/>
    <a:srgbClr val="1A1A16"/>
    <a:srgbClr val="1A1A10"/>
    <a:srgbClr val="16151E"/>
    <a:srgbClr val="292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E9AA5-CEDF-47DF-91BA-DFD78C7545C3}" v="5" dt="2022-04-05T12:58:04.517"/>
    <p1510:client id="{8FFF2F9D-E146-4E89-A251-F019B8153FDE}" v="84" dt="2022-04-06T12:45:52.013"/>
    <p1510:client id="{D882B7F1-6142-404E-917D-3AEBBC0D9E36}" v="683" dt="2022-04-05T15:01:25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Nanculaf" userId="S::nanculaf@specialolympics.ch::f0561e8f-3728-41e9-a511-b1b221cd11e9" providerId="AD" clId="Web-{6D5E9AA5-CEDF-47DF-91BA-DFD78C7545C3}"/>
    <pc:docChg chg="modSld">
      <pc:chgData name="Irene Nanculaf" userId="S::nanculaf@specialolympics.ch::f0561e8f-3728-41e9-a511-b1b221cd11e9" providerId="AD" clId="Web-{6D5E9AA5-CEDF-47DF-91BA-DFD78C7545C3}" dt="2022-04-05T12:58:04.517" v="4" actId="20577"/>
      <pc:docMkLst>
        <pc:docMk/>
      </pc:docMkLst>
      <pc:sldChg chg="modSp">
        <pc:chgData name="Irene Nanculaf" userId="S::nanculaf@specialolympics.ch::f0561e8f-3728-41e9-a511-b1b221cd11e9" providerId="AD" clId="Web-{6D5E9AA5-CEDF-47DF-91BA-DFD78C7545C3}" dt="2022-04-05T12:56:48.016" v="2" actId="20577"/>
        <pc:sldMkLst>
          <pc:docMk/>
          <pc:sldMk cId="3318369797" sldId="272"/>
        </pc:sldMkLst>
        <pc:spChg chg="mod">
          <ac:chgData name="Irene Nanculaf" userId="S::nanculaf@specialolympics.ch::f0561e8f-3728-41e9-a511-b1b221cd11e9" providerId="AD" clId="Web-{6D5E9AA5-CEDF-47DF-91BA-DFD78C7545C3}" dt="2022-04-05T12:56:48.016" v="2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modSp">
        <pc:chgData name="Irene Nanculaf" userId="S::nanculaf@specialolympics.ch::f0561e8f-3728-41e9-a511-b1b221cd11e9" providerId="AD" clId="Web-{6D5E9AA5-CEDF-47DF-91BA-DFD78C7545C3}" dt="2022-04-05T12:58:04.517" v="4" actId="20577"/>
        <pc:sldMkLst>
          <pc:docMk/>
          <pc:sldMk cId="2727073837" sldId="278"/>
        </pc:sldMkLst>
        <pc:spChg chg="mod">
          <ac:chgData name="Irene Nanculaf" userId="S::nanculaf@specialolympics.ch::f0561e8f-3728-41e9-a511-b1b221cd11e9" providerId="AD" clId="Web-{6D5E9AA5-CEDF-47DF-91BA-DFD78C7545C3}" dt="2022-04-05T12:58:04.517" v="4" actId="20577"/>
          <ac:spMkLst>
            <pc:docMk/>
            <pc:sldMk cId="2727073837" sldId="278"/>
            <ac:spMk id="3" creationId="{D8B05AFF-0899-4C22-B978-CF70964410B9}"/>
          </ac:spMkLst>
        </pc:spChg>
      </pc:sldChg>
    </pc:docChg>
  </pc:docChgLst>
  <pc:docChgLst>
    <pc:chgData name="Delegation Special Olympics" userId="dc2b5f29-21c3-463e-ae67-d335bec90f6b" providerId="ADAL" clId="{8FFF2F9D-E146-4E89-A251-F019B8153FDE}"/>
    <pc:docChg chg="undo custSel addSld delSld modSld sldOrd addMainMaster">
      <pc:chgData name="Delegation Special Olympics" userId="dc2b5f29-21c3-463e-ae67-d335bec90f6b" providerId="ADAL" clId="{8FFF2F9D-E146-4E89-A251-F019B8153FDE}" dt="2022-04-06T12:45:10.891" v="618" actId="47"/>
      <pc:docMkLst>
        <pc:docMk/>
      </pc:docMkLst>
      <pc:sldChg chg="modSp mod">
        <pc:chgData name="Delegation Special Olympics" userId="dc2b5f29-21c3-463e-ae67-d335bec90f6b" providerId="ADAL" clId="{8FFF2F9D-E146-4E89-A251-F019B8153FDE}" dt="2022-04-06T12:45:08.159" v="617" actId="20577"/>
        <pc:sldMkLst>
          <pc:docMk/>
          <pc:sldMk cId="2940451215" sldId="256"/>
        </pc:sldMkLst>
        <pc:spChg chg="mod">
          <ac:chgData name="Delegation Special Olympics" userId="dc2b5f29-21c3-463e-ae67-d335bec90f6b" providerId="ADAL" clId="{8FFF2F9D-E146-4E89-A251-F019B8153FDE}" dt="2022-04-06T12:45:08.159" v="617" actId="20577"/>
          <ac:spMkLst>
            <pc:docMk/>
            <pc:sldMk cId="2940451215" sldId="256"/>
            <ac:spMk id="9" creationId="{00000000-0000-0000-0000-000000000000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1.951" v="97" actId="478"/>
        <pc:sldMkLst>
          <pc:docMk/>
          <pc:sldMk cId="4193835845" sldId="271"/>
        </pc:sldMkLst>
        <pc:spChg chg="del">
          <ac:chgData name="Delegation Special Olympics" userId="dc2b5f29-21c3-463e-ae67-d335bec90f6b" providerId="ADAL" clId="{8FFF2F9D-E146-4E89-A251-F019B8153FDE}" dt="2022-04-05T13:10:01.951" v="97" actId="478"/>
          <ac:spMkLst>
            <pc:docMk/>
            <pc:sldMk cId="4193835845" sldId="271"/>
            <ac:spMk id="3" creationId="{4DDB2847-6DF3-4AEB-8791-0A4B8384D45F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3:10:49.426" v="212" actId="20577"/>
        <pc:sldMkLst>
          <pc:docMk/>
          <pc:sldMk cId="534540519" sldId="273"/>
        </pc:sldMkLst>
        <pc:spChg chg="mod">
          <ac:chgData name="Delegation Special Olympics" userId="dc2b5f29-21c3-463e-ae67-d335bec90f6b" providerId="ADAL" clId="{8FFF2F9D-E146-4E89-A251-F019B8153FDE}" dt="2022-04-05T13:10:49.426" v="212" actId="20577"/>
          <ac:spMkLst>
            <pc:docMk/>
            <pc:sldMk cId="534540519" sldId="273"/>
            <ac:spMk id="6" creationId="{305E0306-9474-4D15-BE36-70D612101A98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0.466" v="96" actId="478"/>
        <pc:sldMkLst>
          <pc:docMk/>
          <pc:sldMk cId="641283264" sldId="275"/>
        </pc:sldMkLst>
        <pc:spChg chg="del">
          <ac:chgData name="Delegation Special Olympics" userId="dc2b5f29-21c3-463e-ae67-d335bec90f6b" providerId="ADAL" clId="{8FFF2F9D-E146-4E89-A251-F019B8153FDE}" dt="2022-04-05T13:10:00.466" v="96" actId="478"/>
          <ac:spMkLst>
            <pc:docMk/>
            <pc:sldMk cId="641283264" sldId="275"/>
            <ac:spMk id="3" creationId="{6378991F-6AAE-4AD1-8C18-363B8B2E1226}"/>
          </ac:spMkLst>
        </pc:spChg>
      </pc:sldChg>
      <pc:sldChg chg="delSp">
        <pc:chgData name="Delegation Special Olympics" userId="dc2b5f29-21c3-463e-ae67-d335bec90f6b" providerId="ADAL" clId="{8FFF2F9D-E146-4E89-A251-F019B8153FDE}" dt="2022-04-05T13:10:04.591" v="98" actId="478"/>
        <pc:sldMkLst>
          <pc:docMk/>
          <pc:sldMk cId="2725192248" sldId="276"/>
        </pc:sldMkLst>
        <pc:spChg chg="del">
          <ac:chgData name="Delegation Special Olympics" userId="dc2b5f29-21c3-463e-ae67-d335bec90f6b" providerId="ADAL" clId="{8FFF2F9D-E146-4E89-A251-F019B8153FDE}" dt="2022-04-05T13:10:04.591" v="98" actId="478"/>
          <ac:spMkLst>
            <pc:docMk/>
            <pc:sldMk cId="2725192248" sldId="276"/>
            <ac:spMk id="3" creationId="{CCBC81E0-9F2D-45AA-A25E-621EDF68F7EF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0:08:38.558" v="50" actId="20577"/>
        <pc:sldMkLst>
          <pc:docMk/>
          <pc:sldMk cId="2727073837" sldId="278"/>
        </pc:sldMkLst>
        <pc:spChg chg="mod">
          <ac:chgData name="Delegation Special Olympics" userId="dc2b5f29-21c3-463e-ae67-d335bec90f6b" providerId="ADAL" clId="{8FFF2F9D-E146-4E89-A251-F019B8153FDE}" dt="2022-04-05T10:08:38.558" v="50" actId="20577"/>
          <ac:spMkLst>
            <pc:docMk/>
            <pc:sldMk cId="2727073837" sldId="278"/>
            <ac:spMk id="3" creationId="{D8B05AFF-0899-4C22-B978-CF70964410B9}"/>
          </ac:spMkLst>
        </pc:spChg>
      </pc:sldChg>
      <pc:sldChg chg="modSp mod">
        <pc:chgData name="Delegation Special Olympics" userId="dc2b5f29-21c3-463e-ae67-d335bec90f6b" providerId="ADAL" clId="{8FFF2F9D-E146-4E89-A251-F019B8153FDE}" dt="2022-04-05T13:09:29.430" v="95" actId="20577"/>
        <pc:sldMkLst>
          <pc:docMk/>
          <pc:sldMk cId="2565970290" sldId="279"/>
        </pc:sldMkLst>
        <pc:spChg chg="mod">
          <ac:chgData name="Delegation Special Olympics" userId="dc2b5f29-21c3-463e-ae67-d335bec90f6b" providerId="ADAL" clId="{8FFF2F9D-E146-4E89-A251-F019B8153FDE}" dt="2022-04-05T13:09:29.430" v="95" actId="20577"/>
          <ac:spMkLst>
            <pc:docMk/>
            <pc:sldMk cId="2565970290" sldId="279"/>
            <ac:spMk id="3" creationId="{1759377C-09C0-418B-8392-C144A6BD8FE9}"/>
          </ac:spMkLst>
        </pc:spChg>
      </pc:sldChg>
      <pc:sldChg chg="modSp new del mod">
        <pc:chgData name="Delegation Special Olympics" userId="dc2b5f29-21c3-463e-ae67-d335bec90f6b" providerId="ADAL" clId="{8FFF2F9D-E146-4E89-A251-F019B8153FDE}" dt="2022-04-06T12:45:10.891" v="618" actId="47"/>
        <pc:sldMkLst>
          <pc:docMk/>
          <pc:sldMk cId="2241051350" sldId="280"/>
        </pc:sldMkLst>
        <pc:spChg chg="mod">
          <ac:chgData name="Delegation Special Olympics" userId="dc2b5f29-21c3-463e-ae67-d335bec90f6b" providerId="ADAL" clId="{8FFF2F9D-E146-4E89-A251-F019B8153FDE}" dt="2022-04-05T09:27:19.886" v="8" actId="20577"/>
          <ac:spMkLst>
            <pc:docMk/>
            <pc:sldMk cId="2241051350" sldId="280"/>
            <ac:spMk id="2" creationId="{95B6DDD6-AB12-4E39-8989-AECF2C42501D}"/>
          </ac:spMkLst>
        </pc:spChg>
        <pc:spChg chg="mod">
          <ac:chgData name="Delegation Special Olympics" userId="dc2b5f29-21c3-463e-ae67-d335bec90f6b" providerId="ADAL" clId="{8FFF2F9D-E146-4E89-A251-F019B8153FDE}" dt="2022-04-05T14:52:10.383" v="598" actId="20577"/>
          <ac:spMkLst>
            <pc:docMk/>
            <pc:sldMk cId="2241051350" sldId="280"/>
            <ac:spMk id="3" creationId="{76D02AEE-D87E-4625-A8D6-2596F52AEBF6}"/>
          </ac:spMkLst>
        </pc:spChg>
      </pc:sldChg>
      <pc:sldChg chg="addSp delSp modSp new mod">
        <pc:chgData name="Delegation Special Olympics" userId="dc2b5f29-21c3-463e-ae67-d335bec90f6b" providerId="ADAL" clId="{8FFF2F9D-E146-4E89-A251-F019B8153FDE}" dt="2022-04-05T13:23:22.679" v="258" actId="1076"/>
        <pc:sldMkLst>
          <pc:docMk/>
          <pc:sldMk cId="2932845234" sldId="281"/>
        </pc:sldMkLst>
        <pc:spChg chg="mod">
          <ac:chgData name="Delegation Special Olympics" userId="dc2b5f29-21c3-463e-ae67-d335bec90f6b" providerId="ADAL" clId="{8FFF2F9D-E146-4E89-A251-F019B8153FDE}" dt="2022-04-05T13:21:48.993" v="222" actId="20577"/>
          <ac:spMkLst>
            <pc:docMk/>
            <pc:sldMk cId="2932845234" sldId="281"/>
            <ac:spMk id="2" creationId="{CE55632A-E470-47E3-826C-4A16D7B937E3}"/>
          </ac:spMkLst>
        </pc:spChg>
        <pc:spChg chg="del">
          <ac:chgData name="Delegation Special Olympics" userId="dc2b5f29-21c3-463e-ae67-d335bec90f6b" providerId="ADAL" clId="{8FFF2F9D-E146-4E89-A251-F019B8153FDE}" dt="2022-04-05T13:22:08.583" v="223" actId="22"/>
          <ac:spMkLst>
            <pc:docMk/>
            <pc:sldMk cId="2932845234" sldId="281"/>
            <ac:spMk id="3" creationId="{598E5F4D-C755-4077-9B41-8F29D872DB82}"/>
          </ac:spMkLst>
        </pc:spChg>
        <pc:spChg chg="add del mod">
          <ac:chgData name="Delegation Special Olympics" userId="dc2b5f29-21c3-463e-ae67-d335bec90f6b" providerId="ADAL" clId="{8FFF2F9D-E146-4E89-A251-F019B8153FDE}" dt="2022-04-05T13:22:39.861" v="242" actId="478"/>
          <ac:spMkLst>
            <pc:docMk/>
            <pc:sldMk cId="2932845234" sldId="281"/>
            <ac:spMk id="7" creationId="{95CDDD25-E664-42B2-8CA5-E850763E948C}"/>
          </ac:spMkLst>
        </pc:spChg>
        <pc:picChg chg="add del mod ord">
          <ac:chgData name="Delegation Special Olympics" userId="dc2b5f29-21c3-463e-ae67-d335bec90f6b" providerId="ADAL" clId="{8FFF2F9D-E146-4E89-A251-F019B8153FDE}" dt="2022-04-05T13:23:20.812" v="257" actId="1076"/>
          <ac:picMkLst>
            <pc:docMk/>
            <pc:sldMk cId="2932845234" sldId="281"/>
            <ac:picMk id="6" creationId="{E54ED7A4-8363-4BF7-8744-1B192BCE7C23}"/>
          </ac:picMkLst>
        </pc:picChg>
        <pc:picChg chg="add del mod ord">
          <ac:chgData name="Delegation Special Olympics" userId="dc2b5f29-21c3-463e-ae67-d335bec90f6b" providerId="ADAL" clId="{8FFF2F9D-E146-4E89-A251-F019B8153FDE}" dt="2022-04-05T13:22:39.544" v="241" actId="22"/>
          <ac:picMkLst>
            <pc:docMk/>
            <pc:sldMk cId="2932845234" sldId="281"/>
            <ac:picMk id="9" creationId="{87F16F74-4A52-49C7-9886-F1095D1D52BD}"/>
          </ac:picMkLst>
        </pc:picChg>
        <pc:picChg chg="add mod">
          <ac:chgData name="Delegation Special Olympics" userId="dc2b5f29-21c3-463e-ae67-d335bec90f6b" providerId="ADAL" clId="{8FFF2F9D-E146-4E89-A251-F019B8153FDE}" dt="2022-04-05T13:23:22.679" v="258" actId="1076"/>
          <ac:picMkLst>
            <pc:docMk/>
            <pc:sldMk cId="2932845234" sldId="281"/>
            <ac:picMk id="11" creationId="{E1815224-C0B7-4376-9C37-4F0FE79C46C1}"/>
          </ac:picMkLst>
        </pc:picChg>
      </pc:sldChg>
      <pc:sldChg chg="modSp new mod">
        <pc:chgData name="Delegation Special Olympics" userId="dc2b5f29-21c3-463e-ae67-d335bec90f6b" providerId="ADAL" clId="{8FFF2F9D-E146-4E89-A251-F019B8153FDE}" dt="2022-04-05T13:52:53.691" v="595" actId="20577"/>
        <pc:sldMkLst>
          <pc:docMk/>
          <pc:sldMk cId="1962712726" sldId="282"/>
        </pc:sldMkLst>
        <pc:spChg chg="mod">
          <ac:chgData name="Delegation Special Olympics" userId="dc2b5f29-21c3-463e-ae67-d335bec90f6b" providerId="ADAL" clId="{8FFF2F9D-E146-4E89-A251-F019B8153FDE}" dt="2022-04-05T13:23:31.082" v="283" actId="20577"/>
          <ac:spMkLst>
            <pc:docMk/>
            <pc:sldMk cId="1962712726" sldId="282"/>
            <ac:spMk id="2" creationId="{4DC2C769-6226-443C-B7F3-5F46A5DA8090}"/>
          </ac:spMkLst>
        </pc:spChg>
        <pc:spChg chg="mod">
          <ac:chgData name="Delegation Special Olympics" userId="dc2b5f29-21c3-463e-ae67-d335bec90f6b" providerId="ADAL" clId="{8FFF2F9D-E146-4E89-A251-F019B8153FDE}" dt="2022-04-05T13:52:53.691" v="595" actId="20577"/>
          <ac:spMkLst>
            <pc:docMk/>
            <pc:sldMk cId="1962712726" sldId="282"/>
            <ac:spMk id="3" creationId="{83456D4A-DB4A-4FDF-A462-9E0F5AF1C7E7}"/>
          </ac:spMkLst>
        </pc:spChg>
      </pc:sldChg>
      <pc:sldChg chg="addSp delSp modSp new mod ord">
        <pc:chgData name="Delegation Special Olympics" userId="dc2b5f29-21c3-463e-ae67-d335bec90f6b" providerId="ADAL" clId="{8FFF2F9D-E146-4E89-A251-F019B8153FDE}" dt="2022-04-05T13:40:28.138" v="576" actId="1035"/>
        <pc:sldMkLst>
          <pc:docMk/>
          <pc:sldMk cId="2157981209" sldId="283"/>
        </pc:sldMkLst>
        <pc:spChg chg="mod">
          <ac:chgData name="Delegation Special Olympics" userId="dc2b5f29-21c3-463e-ae67-d335bec90f6b" providerId="ADAL" clId="{8FFF2F9D-E146-4E89-A251-F019B8153FDE}" dt="2022-04-05T13:27:48.206" v="337"/>
          <ac:spMkLst>
            <pc:docMk/>
            <pc:sldMk cId="2157981209" sldId="283"/>
            <ac:spMk id="2" creationId="{E5CB8156-DE54-4E5B-84A1-163617F58A77}"/>
          </ac:spMkLst>
        </pc:spChg>
        <pc:spChg chg="del">
          <ac:chgData name="Delegation Special Olympics" userId="dc2b5f29-21c3-463e-ae67-d335bec90f6b" providerId="ADAL" clId="{8FFF2F9D-E146-4E89-A251-F019B8153FDE}" dt="2022-04-05T13:27:30.187" v="333" actId="22"/>
          <ac:spMkLst>
            <pc:docMk/>
            <pc:sldMk cId="2157981209" sldId="283"/>
            <ac:spMk id="3" creationId="{F62A2B8F-B334-44E6-B7B0-91369E3E5218}"/>
          </ac:spMkLst>
        </pc:spChg>
        <pc:spChg chg="add mod">
          <ac:chgData name="Delegation Special Olympics" userId="dc2b5f29-21c3-463e-ae67-d335bec90f6b" providerId="ADAL" clId="{8FFF2F9D-E146-4E89-A251-F019B8153FDE}" dt="2022-04-05T13:29:06.846" v="350" actId="1037"/>
          <ac:spMkLst>
            <pc:docMk/>
            <pc:sldMk cId="2157981209" sldId="283"/>
            <ac:spMk id="7" creationId="{CE6FBAD0-E550-4BE8-8752-CA8179BA4B5E}"/>
          </ac:spMkLst>
        </pc:spChg>
        <pc:spChg chg="add mod">
          <ac:chgData name="Delegation Special Olympics" userId="dc2b5f29-21c3-463e-ae67-d335bec90f6b" providerId="ADAL" clId="{8FFF2F9D-E146-4E89-A251-F019B8153FDE}" dt="2022-04-05T13:31:17.530" v="374" actId="1076"/>
          <ac:spMkLst>
            <pc:docMk/>
            <pc:sldMk cId="2157981209" sldId="283"/>
            <ac:spMk id="16" creationId="{BFBA2E0C-B5C2-443E-8501-010722BAB887}"/>
          </ac:spMkLst>
        </pc:spChg>
        <pc:spChg chg="add mod">
          <ac:chgData name="Delegation Special Olympics" userId="dc2b5f29-21c3-463e-ae67-d335bec90f6b" providerId="ADAL" clId="{8FFF2F9D-E146-4E89-A251-F019B8153FDE}" dt="2022-04-05T13:40:04.157" v="564" actId="1076"/>
          <ac:spMkLst>
            <pc:docMk/>
            <pc:sldMk cId="2157981209" sldId="283"/>
            <ac:spMk id="17" creationId="{0FD87658-FF83-409F-A68B-817C5686864E}"/>
          </ac:spMkLst>
        </pc:spChg>
        <pc:spChg chg="add mod">
          <ac:chgData name="Delegation Special Olympics" userId="dc2b5f29-21c3-463e-ae67-d335bec90f6b" providerId="ADAL" clId="{8FFF2F9D-E146-4E89-A251-F019B8153FDE}" dt="2022-04-05T13:32:29.367" v="395" actId="1076"/>
          <ac:spMkLst>
            <pc:docMk/>
            <pc:sldMk cId="2157981209" sldId="283"/>
            <ac:spMk id="18" creationId="{53CB096C-D09F-4E38-8834-E41E831A48A0}"/>
          </ac:spMkLst>
        </pc:spChg>
        <pc:spChg chg="add mod">
          <ac:chgData name="Delegation Special Olympics" userId="dc2b5f29-21c3-463e-ae67-d335bec90f6b" providerId="ADAL" clId="{8FFF2F9D-E146-4E89-A251-F019B8153FDE}" dt="2022-04-05T13:36:20.473" v="440" actId="1076"/>
          <ac:spMkLst>
            <pc:docMk/>
            <pc:sldMk cId="2157981209" sldId="283"/>
            <ac:spMk id="21" creationId="{B77B5E3A-B2DD-4312-AD85-7F5BACC75FE9}"/>
          </ac:spMkLst>
        </pc:spChg>
        <pc:spChg chg="add mod">
          <ac:chgData name="Delegation Special Olympics" userId="dc2b5f29-21c3-463e-ae67-d335bec90f6b" providerId="ADAL" clId="{8FFF2F9D-E146-4E89-A251-F019B8153FDE}" dt="2022-04-05T13:40:10.870" v="567" actId="1076"/>
          <ac:spMkLst>
            <pc:docMk/>
            <pc:sldMk cId="2157981209" sldId="283"/>
            <ac:spMk id="22" creationId="{69968B8D-77C1-4AE0-8D1D-08FE5E770D7B}"/>
          </ac:spMkLst>
        </pc:spChg>
        <pc:spChg chg="add mod">
          <ac:chgData name="Delegation Special Olympics" userId="dc2b5f29-21c3-463e-ae67-d335bec90f6b" providerId="ADAL" clId="{8FFF2F9D-E146-4E89-A251-F019B8153FDE}" dt="2022-04-05T13:40:28.138" v="576" actId="1035"/>
          <ac:spMkLst>
            <pc:docMk/>
            <pc:sldMk cId="2157981209" sldId="283"/>
            <ac:spMk id="29" creationId="{8C733A2D-CD33-4C23-91A9-DA38D05AF8D3}"/>
          </ac:spMkLst>
        </pc:spChg>
        <pc:picChg chg="add mod ord">
          <ac:chgData name="Delegation Special Olympics" userId="dc2b5f29-21c3-463e-ae67-d335bec90f6b" providerId="ADAL" clId="{8FFF2F9D-E146-4E89-A251-F019B8153FDE}" dt="2022-04-05T13:40:08.542" v="566" actId="1076"/>
          <ac:picMkLst>
            <pc:docMk/>
            <pc:sldMk cId="2157981209" sldId="283"/>
            <ac:picMk id="6" creationId="{6A53885C-E574-4058-A1D6-DE62F2CB6B2F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9" creationId="{EF55D977-1199-4164-B4D6-49229F9A332A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11" creationId="{996CC4C5-7A87-4006-9D21-603A5E515F12}"/>
          </ac:picMkLst>
        </pc:picChg>
        <pc:picChg chg="add mod">
          <ac:chgData name="Delegation Special Olympics" userId="dc2b5f29-21c3-463e-ae67-d335bec90f6b" providerId="ADAL" clId="{8FFF2F9D-E146-4E89-A251-F019B8153FDE}" dt="2022-04-05T13:30:44.732" v="371" actId="1076"/>
          <ac:picMkLst>
            <pc:docMk/>
            <pc:sldMk cId="2157981209" sldId="283"/>
            <ac:picMk id="13" creationId="{50B0C047-7522-475C-AC3E-6998D0D5F77D}"/>
          </ac:picMkLst>
        </pc:picChg>
        <pc:picChg chg="add mod">
          <ac:chgData name="Delegation Special Olympics" userId="dc2b5f29-21c3-463e-ae67-d335bec90f6b" providerId="ADAL" clId="{8FFF2F9D-E146-4E89-A251-F019B8153FDE}" dt="2022-04-05T13:30:41.405" v="370" actId="1076"/>
          <ac:picMkLst>
            <pc:docMk/>
            <pc:sldMk cId="2157981209" sldId="283"/>
            <ac:picMk id="15" creationId="{5E9AA559-15C2-456B-AC32-F80E455EB5CC}"/>
          </ac:picMkLst>
        </pc:picChg>
        <pc:picChg chg="add mod">
          <ac:chgData name="Delegation Special Olympics" userId="dc2b5f29-21c3-463e-ae67-d335bec90f6b" providerId="ADAL" clId="{8FFF2F9D-E146-4E89-A251-F019B8153FDE}" dt="2022-04-05T13:38:08.069" v="465" actId="1076"/>
          <ac:picMkLst>
            <pc:docMk/>
            <pc:sldMk cId="2157981209" sldId="283"/>
            <ac:picMk id="20" creationId="{D449009E-F057-4BCA-A3A8-5E06303B6ABA}"/>
          </ac:picMkLst>
        </pc:picChg>
        <pc:cxnChg chg="add del mod">
          <ac:chgData name="Delegation Special Olympics" userId="dc2b5f29-21c3-463e-ae67-d335bec90f6b" providerId="ADAL" clId="{8FFF2F9D-E146-4E89-A251-F019B8153FDE}" dt="2022-04-05T13:38:09.314" v="468" actId="11529"/>
          <ac:cxnSpMkLst>
            <pc:docMk/>
            <pc:sldMk cId="2157981209" sldId="283"/>
            <ac:cxnSpMk id="24" creationId="{BA939D8C-46B2-4074-A5A1-1D0F4568263A}"/>
          </ac:cxnSpMkLst>
        </pc:cxnChg>
      </pc:sldChg>
      <pc:sldChg chg="new del">
        <pc:chgData name="Delegation Special Olympics" userId="dc2b5f29-21c3-463e-ae67-d335bec90f6b" providerId="ADAL" clId="{8FFF2F9D-E146-4E89-A251-F019B8153FDE}" dt="2022-04-05T13:33:59.489" v="409" actId="47"/>
        <pc:sldMkLst>
          <pc:docMk/>
          <pc:sldMk cId="1856904849" sldId="284"/>
        </pc:sldMkLst>
      </pc:sldChg>
      <pc:sldChg chg="add del">
        <pc:chgData name="Delegation Special Olympics" userId="dc2b5f29-21c3-463e-ae67-d335bec90f6b" providerId="ADAL" clId="{8FFF2F9D-E146-4E89-A251-F019B8153FDE}" dt="2022-04-05T14:53:28.375" v="615" actId="47"/>
        <pc:sldMkLst>
          <pc:docMk/>
          <pc:sldMk cId="2380255609" sldId="286"/>
        </pc:sldMkLst>
      </pc:sldChg>
      <pc:sldChg chg="addSp delSp modSp new mod">
        <pc:chgData name="Delegation Special Olympics" userId="dc2b5f29-21c3-463e-ae67-d335bec90f6b" providerId="ADAL" clId="{8FFF2F9D-E146-4E89-A251-F019B8153FDE}" dt="2022-04-05T14:53:26.313" v="614" actId="20577"/>
        <pc:sldMkLst>
          <pc:docMk/>
          <pc:sldMk cId="1427011704" sldId="287"/>
        </pc:sldMkLst>
        <pc:spChg chg="del">
          <ac:chgData name="Delegation Special Olympics" userId="dc2b5f29-21c3-463e-ae67-d335bec90f6b" providerId="ADAL" clId="{8FFF2F9D-E146-4E89-A251-F019B8153FDE}" dt="2022-04-05T14:53:23.057" v="603" actId="26606"/>
          <ac:spMkLst>
            <pc:docMk/>
            <pc:sldMk cId="1427011704" sldId="287"/>
            <ac:spMk id="2" creationId="{713F3440-5251-4F52-8013-8E87F48C9FCC}"/>
          </ac:spMkLst>
        </pc:spChg>
        <pc:spChg chg="del">
          <ac:chgData name="Delegation Special Olympics" userId="dc2b5f29-21c3-463e-ae67-d335bec90f6b" providerId="ADAL" clId="{8FFF2F9D-E146-4E89-A251-F019B8153FDE}" dt="2022-04-05T14:53:20.797" v="602"/>
          <ac:spMkLst>
            <pc:docMk/>
            <pc:sldMk cId="1427011704" sldId="287"/>
            <ac:spMk id="3" creationId="{44524A53-ED4C-4F64-9166-64F25DC6AEA2}"/>
          </ac:spMkLst>
        </pc:spChg>
        <pc:spChg chg="mod ord">
          <ac:chgData name="Delegation Special Olympics" userId="dc2b5f29-21c3-463e-ae67-d335bec90f6b" providerId="ADAL" clId="{8FFF2F9D-E146-4E89-A251-F019B8153FDE}" dt="2022-04-05T14:53:23.057" v="603" actId="26606"/>
          <ac:spMkLst>
            <pc:docMk/>
            <pc:sldMk cId="1427011704" sldId="287"/>
            <ac:spMk id="4" creationId="{CC20F526-AD67-411E-B912-E61B672CA956}"/>
          </ac:spMkLst>
        </pc:spChg>
        <pc:spChg chg="add mod">
          <ac:chgData name="Delegation Special Olympics" userId="dc2b5f29-21c3-463e-ae67-d335bec90f6b" providerId="ADAL" clId="{8FFF2F9D-E146-4E89-A251-F019B8153FDE}" dt="2022-04-05T14:53:26.313" v="614" actId="20577"/>
          <ac:spMkLst>
            <pc:docMk/>
            <pc:sldMk cId="1427011704" sldId="287"/>
            <ac:spMk id="10" creationId="{A7EE49AD-A941-6E9D-F9EC-A1DABEA654CD}"/>
          </ac:spMkLst>
        </pc:spChg>
        <pc:picChg chg="add mod">
          <ac:chgData name="Delegation Special Olympics" userId="dc2b5f29-21c3-463e-ae67-d335bec90f6b" providerId="ADAL" clId="{8FFF2F9D-E146-4E89-A251-F019B8153FDE}" dt="2022-04-05T14:53:23.057" v="603" actId="26606"/>
          <ac:picMkLst>
            <pc:docMk/>
            <pc:sldMk cId="1427011704" sldId="287"/>
            <ac:picMk id="5" creationId="{043DDB9B-28D7-407D-8A72-47E6585C6EE6}"/>
          </ac:picMkLst>
        </pc:picChg>
      </pc:sldChg>
      <pc:sldMasterChg chg="add addSldLayout">
        <pc:chgData name="Delegation Special Olympics" userId="dc2b5f29-21c3-463e-ae67-d335bec90f6b" providerId="ADAL" clId="{8FFF2F9D-E146-4E89-A251-F019B8153FDE}" dt="2022-04-05T14:52:57.496" v="599" actId="27028"/>
        <pc:sldMasterMkLst>
          <pc:docMk/>
          <pc:sldMasterMk cId="1105924595" sldId="2147483889"/>
        </pc:sldMasterMkLst>
        <pc:sldLayoutChg chg="add">
          <pc:chgData name="Delegation Special Olympics" userId="dc2b5f29-21c3-463e-ae67-d335bec90f6b" providerId="ADAL" clId="{8FFF2F9D-E146-4E89-A251-F019B8153FDE}" dt="2022-04-05T14:52:57.496" v="599" actId="27028"/>
          <pc:sldLayoutMkLst>
            <pc:docMk/>
            <pc:sldMasterMk cId="1105924595" sldId="2147483836"/>
            <pc:sldLayoutMk cId="3170090433" sldId="2147483890"/>
          </pc:sldLayoutMkLst>
        </pc:sldLayoutChg>
      </pc:sldMasterChg>
    </pc:docChg>
  </pc:docChgLst>
  <pc:docChgLst>
    <pc:chgData name="Phoebe Cueni" userId="0300f222-83e1-4c48-8d40-fac8c6bc3caf" providerId="ADAL" clId="{8FFF2F9D-E146-4E89-A251-F019B8153FDE}"/>
    <pc:docChg chg="custSel addSld modSld">
      <pc:chgData name="Phoebe Cueni" userId="0300f222-83e1-4c48-8d40-fac8c6bc3caf" providerId="ADAL" clId="{8FFF2F9D-E146-4E89-A251-F019B8153FDE}" dt="2022-04-05T07:54:25.996" v="370"/>
      <pc:docMkLst>
        <pc:docMk/>
      </pc:docMkLst>
      <pc:sldChg chg="modSp mod">
        <pc:chgData name="Phoebe Cueni" userId="0300f222-83e1-4c48-8d40-fac8c6bc3caf" providerId="ADAL" clId="{8FFF2F9D-E146-4E89-A251-F019B8153FDE}" dt="2022-04-05T07:51:21.308" v="276" actId="20577"/>
        <pc:sldMkLst>
          <pc:docMk/>
          <pc:sldMk cId="3913086658" sldId="269"/>
        </pc:sldMkLst>
        <pc:spChg chg="mod">
          <ac:chgData name="Phoebe Cueni" userId="0300f222-83e1-4c48-8d40-fac8c6bc3caf" providerId="ADAL" clId="{8FFF2F9D-E146-4E89-A251-F019B8153FDE}" dt="2022-04-05T07:51:21.308" v="276" actId="20577"/>
          <ac:spMkLst>
            <pc:docMk/>
            <pc:sldMk cId="3913086658" sldId="269"/>
            <ac:spMk id="5" creationId="{00000000-0000-0000-0000-000000000000}"/>
          </ac:spMkLst>
        </pc:spChg>
      </pc:sldChg>
      <pc:sldChg chg="modSp mod">
        <pc:chgData name="Phoebe Cueni" userId="0300f222-83e1-4c48-8d40-fac8c6bc3caf" providerId="ADAL" clId="{8FFF2F9D-E146-4E89-A251-F019B8153FDE}" dt="2022-04-05T07:51:47.964" v="309" actId="20577"/>
        <pc:sldMkLst>
          <pc:docMk/>
          <pc:sldMk cId="3318369797" sldId="272"/>
        </pc:sldMkLst>
        <pc:spChg chg="mod">
          <ac:chgData name="Phoebe Cueni" userId="0300f222-83e1-4c48-8d40-fac8c6bc3caf" providerId="ADAL" clId="{8FFF2F9D-E146-4E89-A251-F019B8153FDE}" dt="2022-04-05T07:51:47.964" v="309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modSp mod">
        <pc:chgData name="Phoebe Cueni" userId="0300f222-83e1-4c48-8d40-fac8c6bc3caf" providerId="ADAL" clId="{8FFF2F9D-E146-4E89-A251-F019B8153FDE}" dt="2022-04-05T07:38:28.799" v="0"/>
        <pc:sldMkLst>
          <pc:docMk/>
          <pc:sldMk cId="534540519" sldId="273"/>
        </pc:sldMkLst>
        <pc:spChg chg="mod">
          <ac:chgData name="Phoebe Cueni" userId="0300f222-83e1-4c48-8d40-fac8c6bc3caf" providerId="ADAL" clId="{8FFF2F9D-E146-4E89-A251-F019B8153FDE}" dt="2022-04-05T07:38:28.799" v="0"/>
          <ac:spMkLst>
            <pc:docMk/>
            <pc:sldMk cId="534540519" sldId="273"/>
            <ac:spMk id="5" creationId="{82AD06A4-A4AA-4F62-B024-D0DED0044707}"/>
          </ac:spMkLst>
        </pc:spChg>
      </pc:sldChg>
      <pc:sldChg chg="modSp mod">
        <pc:chgData name="Phoebe Cueni" userId="0300f222-83e1-4c48-8d40-fac8c6bc3caf" providerId="ADAL" clId="{8FFF2F9D-E146-4E89-A251-F019B8153FDE}" dt="2022-04-05T07:51:37.073" v="287" actId="20577"/>
        <pc:sldMkLst>
          <pc:docMk/>
          <pc:sldMk cId="641283264" sldId="275"/>
        </pc:sldMkLst>
        <pc:spChg chg="mod">
          <ac:chgData name="Phoebe Cueni" userId="0300f222-83e1-4c48-8d40-fac8c6bc3caf" providerId="ADAL" clId="{8FFF2F9D-E146-4E89-A251-F019B8153FDE}" dt="2022-04-05T07:51:37.073" v="287" actId="20577"/>
          <ac:spMkLst>
            <pc:docMk/>
            <pc:sldMk cId="641283264" sldId="275"/>
            <ac:spMk id="2" creationId="{9E6C7EF9-F09F-4CDA-803F-0EBDB1375DD6}"/>
          </ac:spMkLst>
        </pc:spChg>
      </pc:sldChg>
      <pc:sldChg chg="modSp mod">
        <pc:chgData name="Phoebe Cueni" userId="0300f222-83e1-4c48-8d40-fac8c6bc3caf" providerId="ADAL" clId="{8FFF2F9D-E146-4E89-A251-F019B8153FDE}" dt="2022-04-05T07:51:41.528" v="298" actId="20577"/>
        <pc:sldMkLst>
          <pc:docMk/>
          <pc:sldMk cId="3290697726" sldId="277"/>
        </pc:sldMkLst>
        <pc:spChg chg="mod">
          <ac:chgData name="Phoebe Cueni" userId="0300f222-83e1-4c48-8d40-fac8c6bc3caf" providerId="ADAL" clId="{8FFF2F9D-E146-4E89-A251-F019B8153FDE}" dt="2022-04-05T07:51:41.528" v="298" actId="20577"/>
          <ac:spMkLst>
            <pc:docMk/>
            <pc:sldMk cId="3290697726" sldId="277"/>
            <ac:spMk id="5" creationId="{59C8A39F-D10F-492E-BDD1-FB59A73C416F}"/>
          </ac:spMkLst>
        </pc:spChg>
        <pc:spChg chg="mod">
          <ac:chgData name="Phoebe Cueni" userId="0300f222-83e1-4c48-8d40-fac8c6bc3caf" providerId="ADAL" clId="{8FFF2F9D-E146-4E89-A251-F019B8153FDE}" dt="2022-04-05T07:43:46.536" v="17" actId="404"/>
          <ac:spMkLst>
            <pc:docMk/>
            <pc:sldMk cId="3290697726" sldId="277"/>
            <ac:spMk id="6" creationId="{9EE1FA77-0571-493B-BBCB-6075BDC262AB}"/>
          </ac:spMkLst>
        </pc:spChg>
      </pc:sldChg>
      <pc:sldChg chg="modSp mod">
        <pc:chgData name="Phoebe Cueni" userId="0300f222-83e1-4c48-8d40-fac8c6bc3caf" providerId="ADAL" clId="{8FFF2F9D-E146-4E89-A251-F019B8153FDE}" dt="2022-04-05T07:51:15.918" v="271" actId="20577"/>
        <pc:sldMkLst>
          <pc:docMk/>
          <pc:sldMk cId="2727073837" sldId="278"/>
        </pc:sldMkLst>
        <pc:spChg chg="mod">
          <ac:chgData name="Phoebe Cueni" userId="0300f222-83e1-4c48-8d40-fac8c6bc3caf" providerId="ADAL" clId="{8FFF2F9D-E146-4E89-A251-F019B8153FDE}" dt="2022-04-05T07:43:50.567" v="22" actId="20577"/>
          <ac:spMkLst>
            <pc:docMk/>
            <pc:sldMk cId="2727073837" sldId="278"/>
            <ac:spMk id="2" creationId="{5536969C-2CA4-4850-8F89-1CD91EECD713}"/>
          </ac:spMkLst>
        </pc:spChg>
        <pc:spChg chg="mod">
          <ac:chgData name="Phoebe Cueni" userId="0300f222-83e1-4c48-8d40-fac8c6bc3caf" providerId="ADAL" clId="{8FFF2F9D-E146-4E89-A251-F019B8153FDE}" dt="2022-04-05T07:51:15.918" v="271" actId="20577"/>
          <ac:spMkLst>
            <pc:docMk/>
            <pc:sldMk cId="2727073837" sldId="278"/>
            <ac:spMk id="3" creationId="{D8B05AFF-0899-4C22-B978-CF70964410B9}"/>
          </ac:spMkLst>
        </pc:spChg>
      </pc:sldChg>
      <pc:sldChg chg="modSp new mod">
        <pc:chgData name="Phoebe Cueni" userId="0300f222-83e1-4c48-8d40-fac8c6bc3caf" providerId="ADAL" clId="{8FFF2F9D-E146-4E89-A251-F019B8153FDE}" dt="2022-04-05T07:54:25.996" v="370"/>
        <pc:sldMkLst>
          <pc:docMk/>
          <pc:sldMk cId="2565970290" sldId="279"/>
        </pc:sldMkLst>
        <pc:spChg chg="mod">
          <ac:chgData name="Phoebe Cueni" userId="0300f222-83e1-4c48-8d40-fac8c6bc3caf" providerId="ADAL" clId="{8FFF2F9D-E146-4E89-A251-F019B8153FDE}" dt="2022-04-05T07:52:21.747" v="349" actId="20577"/>
          <ac:spMkLst>
            <pc:docMk/>
            <pc:sldMk cId="2565970290" sldId="279"/>
            <ac:spMk id="2" creationId="{F22D4D4B-7FF7-48D8-BD01-AE0BD266E1D5}"/>
          </ac:spMkLst>
        </pc:spChg>
        <pc:spChg chg="mod">
          <ac:chgData name="Phoebe Cueni" userId="0300f222-83e1-4c48-8d40-fac8c6bc3caf" providerId="ADAL" clId="{8FFF2F9D-E146-4E89-A251-F019B8153FDE}" dt="2022-04-05T07:54:25.996" v="370"/>
          <ac:spMkLst>
            <pc:docMk/>
            <pc:sldMk cId="2565970290" sldId="279"/>
            <ac:spMk id="3" creationId="{1759377C-09C0-418B-8392-C144A6BD8FE9}"/>
          </ac:spMkLst>
        </pc:spChg>
      </pc:sldChg>
    </pc:docChg>
  </pc:docChgLst>
  <pc:docChgLst>
    <pc:chgData name="Aldo Doninelli" userId="381a0f0f-8a56-470e-b81d-c29608b22760" providerId="ADAL" clId="{D882B7F1-6142-404E-917D-3AEBBC0D9E36}"/>
    <pc:docChg chg="undo custSel addSld delSld modSld">
      <pc:chgData name="Aldo Doninelli" userId="381a0f0f-8a56-470e-b81d-c29608b22760" providerId="ADAL" clId="{D882B7F1-6142-404E-917D-3AEBBC0D9E36}" dt="2022-04-05T15:01:25.491" v="681" actId="20577"/>
      <pc:docMkLst>
        <pc:docMk/>
      </pc:docMkLst>
      <pc:sldChg chg="modSp mod">
        <pc:chgData name="Aldo Doninelli" userId="381a0f0f-8a56-470e-b81d-c29608b22760" providerId="ADAL" clId="{D882B7F1-6142-404E-917D-3AEBBC0D9E36}" dt="2022-04-05T15:01:25.491" v="681" actId="20577"/>
        <pc:sldMkLst>
          <pc:docMk/>
          <pc:sldMk cId="3318369797" sldId="272"/>
        </pc:sldMkLst>
        <pc:spChg chg="mod">
          <ac:chgData name="Aldo Doninelli" userId="381a0f0f-8a56-470e-b81d-c29608b22760" providerId="ADAL" clId="{D882B7F1-6142-404E-917D-3AEBBC0D9E36}" dt="2022-04-05T15:01:25.491" v="681" actId="20577"/>
          <ac:spMkLst>
            <pc:docMk/>
            <pc:sldMk cId="3318369797" sldId="272"/>
            <ac:spMk id="6" creationId="{7A73C89F-EC35-4833-B908-D65EF6DD4BC7}"/>
          </ac:spMkLst>
        </pc:spChg>
      </pc:sldChg>
      <pc:sldChg chg="addSp delSp modSp mod">
        <pc:chgData name="Aldo Doninelli" userId="381a0f0f-8a56-470e-b81d-c29608b22760" providerId="ADAL" clId="{D882B7F1-6142-404E-917D-3AEBBC0D9E36}" dt="2022-04-05T14:35:29.961" v="426" actId="6549"/>
        <pc:sldMkLst>
          <pc:docMk/>
          <pc:sldMk cId="534540519" sldId="273"/>
        </pc:sldMkLst>
        <pc:spChg chg="mod">
          <ac:chgData name="Aldo Doninelli" userId="381a0f0f-8a56-470e-b81d-c29608b22760" providerId="ADAL" clId="{D882B7F1-6142-404E-917D-3AEBBC0D9E36}" dt="2022-04-05T14:35:29.961" v="426" actId="6549"/>
          <ac:spMkLst>
            <pc:docMk/>
            <pc:sldMk cId="534540519" sldId="273"/>
            <ac:spMk id="6" creationId="{305E0306-9474-4D15-BE36-70D612101A98}"/>
          </ac:spMkLst>
        </pc:spChg>
        <pc:picChg chg="add del mod">
          <ac:chgData name="Aldo Doninelli" userId="381a0f0f-8a56-470e-b81d-c29608b22760" providerId="ADAL" clId="{D882B7F1-6142-404E-917D-3AEBBC0D9E36}" dt="2022-04-05T14:13:14.539" v="4" actId="478"/>
          <ac:picMkLst>
            <pc:docMk/>
            <pc:sldMk cId="534540519" sldId="273"/>
            <ac:picMk id="3" creationId="{7BEF6171-B03F-404D-9A19-85BAB8B74239}"/>
          </ac:picMkLst>
        </pc:picChg>
        <pc:picChg chg="add mod">
          <ac:chgData name="Aldo Doninelli" userId="381a0f0f-8a56-470e-b81d-c29608b22760" providerId="ADAL" clId="{D882B7F1-6142-404E-917D-3AEBBC0D9E36}" dt="2022-04-05T14:32:44.992" v="392" actId="14100"/>
          <ac:picMkLst>
            <pc:docMk/>
            <pc:sldMk cId="534540519" sldId="273"/>
            <ac:picMk id="8" creationId="{FA0DF7A7-6A09-4277-BEF6-52EF4DF01585}"/>
          </ac:picMkLst>
        </pc:picChg>
      </pc:sldChg>
      <pc:sldChg chg="modSp mod">
        <pc:chgData name="Aldo Doninelli" userId="381a0f0f-8a56-470e-b81d-c29608b22760" providerId="ADAL" clId="{D882B7F1-6142-404E-917D-3AEBBC0D9E36}" dt="2022-04-05T14:56:29.229" v="627" actId="20577"/>
        <pc:sldMkLst>
          <pc:docMk/>
          <pc:sldMk cId="2241051350" sldId="280"/>
        </pc:sldMkLst>
        <pc:spChg chg="mod">
          <ac:chgData name="Aldo Doninelli" userId="381a0f0f-8a56-470e-b81d-c29608b22760" providerId="ADAL" clId="{D882B7F1-6142-404E-917D-3AEBBC0D9E36}" dt="2022-04-05T14:56:29.229" v="627" actId="20577"/>
          <ac:spMkLst>
            <pc:docMk/>
            <pc:sldMk cId="2241051350" sldId="280"/>
            <ac:spMk id="2" creationId="{95B6DDD6-AB12-4E39-8989-AECF2C42501D}"/>
          </ac:spMkLst>
        </pc:spChg>
      </pc:sldChg>
      <pc:sldChg chg="modSp mod">
        <pc:chgData name="Aldo Doninelli" userId="381a0f0f-8a56-470e-b81d-c29608b22760" providerId="ADAL" clId="{D882B7F1-6142-404E-917D-3AEBBC0D9E36}" dt="2022-04-05T14:47:30.704" v="613" actId="20577"/>
        <pc:sldMkLst>
          <pc:docMk/>
          <pc:sldMk cId="1962712726" sldId="282"/>
        </pc:sldMkLst>
        <pc:spChg chg="mod">
          <ac:chgData name="Aldo Doninelli" userId="381a0f0f-8a56-470e-b81d-c29608b22760" providerId="ADAL" clId="{D882B7F1-6142-404E-917D-3AEBBC0D9E36}" dt="2022-04-05T14:47:30.704" v="613" actId="20577"/>
          <ac:spMkLst>
            <pc:docMk/>
            <pc:sldMk cId="1962712726" sldId="282"/>
            <ac:spMk id="3" creationId="{83456D4A-DB4A-4FDF-A462-9E0F5AF1C7E7}"/>
          </ac:spMkLst>
        </pc:spChg>
      </pc:sldChg>
      <pc:sldChg chg="modSp new mod">
        <pc:chgData name="Aldo Doninelli" userId="381a0f0f-8a56-470e-b81d-c29608b22760" providerId="ADAL" clId="{D882B7F1-6142-404E-917D-3AEBBC0D9E36}" dt="2022-04-05T14:21:12.721" v="377" actId="20577"/>
        <pc:sldMkLst>
          <pc:docMk/>
          <pc:sldMk cId="1522131939" sldId="284"/>
        </pc:sldMkLst>
        <pc:spChg chg="mod">
          <ac:chgData name="Aldo Doninelli" userId="381a0f0f-8a56-470e-b81d-c29608b22760" providerId="ADAL" clId="{D882B7F1-6142-404E-917D-3AEBBC0D9E36}" dt="2022-04-05T14:16:04.442" v="27" actId="20577"/>
          <ac:spMkLst>
            <pc:docMk/>
            <pc:sldMk cId="1522131939" sldId="284"/>
            <ac:spMk id="2" creationId="{A3B7E0EA-E59D-4E96-A8CA-6F432BC1A361}"/>
          </ac:spMkLst>
        </pc:spChg>
        <pc:spChg chg="mod">
          <ac:chgData name="Aldo Doninelli" userId="381a0f0f-8a56-470e-b81d-c29608b22760" providerId="ADAL" clId="{D882B7F1-6142-404E-917D-3AEBBC0D9E36}" dt="2022-04-05T14:21:12.721" v="377" actId="20577"/>
          <ac:spMkLst>
            <pc:docMk/>
            <pc:sldMk cId="1522131939" sldId="284"/>
            <ac:spMk id="3" creationId="{596EC85F-2560-4936-A25A-E2ACBCD36DDB}"/>
          </ac:spMkLst>
        </pc:spChg>
      </pc:sldChg>
      <pc:sldChg chg="addSp delSp modSp new mod">
        <pc:chgData name="Aldo Doninelli" userId="381a0f0f-8a56-470e-b81d-c29608b22760" providerId="ADAL" clId="{D882B7F1-6142-404E-917D-3AEBBC0D9E36}" dt="2022-04-05T14:50:40.403" v="618" actId="207"/>
        <pc:sldMkLst>
          <pc:docMk/>
          <pc:sldMk cId="1302439264" sldId="285"/>
        </pc:sldMkLst>
        <pc:spChg chg="mod">
          <ac:chgData name="Aldo Doninelli" userId="381a0f0f-8a56-470e-b81d-c29608b22760" providerId="ADAL" clId="{D882B7F1-6142-404E-917D-3AEBBC0D9E36}" dt="2022-04-05T14:46:32.041" v="580" actId="20577"/>
          <ac:spMkLst>
            <pc:docMk/>
            <pc:sldMk cId="1302439264" sldId="285"/>
            <ac:spMk id="2" creationId="{D2356BC8-E2D7-4D59-8346-37D58B4CA273}"/>
          </ac:spMkLst>
        </pc:spChg>
        <pc:spChg chg="del">
          <ac:chgData name="Aldo Doninelli" userId="381a0f0f-8a56-470e-b81d-c29608b22760" providerId="ADAL" clId="{D882B7F1-6142-404E-917D-3AEBBC0D9E36}" dt="2022-04-05T14:45:47.335" v="566" actId="478"/>
          <ac:spMkLst>
            <pc:docMk/>
            <pc:sldMk cId="1302439264" sldId="285"/>
            <ac:spMk id="3" creationId="{E8D8083B-28E9-4104-B4D8-1759789B1381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5" creationId="{2159ACBB-C191-4364-B5E7-1216466FB6F5}"/>
          </ac:spMkLst>
        </pc:spChg>
        <pc:spChg chg="add mod">
          <ac:chgData name="Aldo Doninelli" userId="381a0f0f-8a56-470e-b81d-c29608b22760" providerId="ADAL" clId="{D882B7F1-6142-404E-917D-3AEBBC0D9E36}" dt="2022-04-05T14:50:40.403" v="618" actId="207"/>
          <ac:spMkLst>
            <pc:docMk/>
            <pc:sldMk cId="1302439264" sldId="285"/>
            <ac:spMk id="6" creationId="{01E8BEA8-4260-4D58-B283-36BD8EEE078A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7" creationId="{38AEF4FF-E19E-4FE3-98B9-4B9175EE1CC1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8" creationId="{7578051D-31A8-4EEE-ADE3-7C70D10056ED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9" creationId="{2F0A2839-1FE5-43C6-9340-11BB1ED0B5FA}"/>
          </ac:spMkLst>
        </pc:spChg>
        <pc:spChg chg="add mod">
          <ac:chgData name="Aldo Doninelli" userId="381a0f0f-8a56-470e-b81d-c29608b22760" providerId="ADAL" clId="{D882B7F1-6142-404E-917D-3AEBBC0D9E36}" dt="2022-04-05T14:43:56.516" v="516" actId="1076"/>
          <ac:spMkLst>
            <pc:docMk/>
            <pc:sldMk cId="1302439264" sldId="285"/>
            <ac:spMk id="10" creationId="{449CBD06-15B7-4AE4-8F6D-335B17E042C8}"/>
          </ac:spMkLst>
        </pc:spChg>
        <pc:spChg chg="add mod">
          <ac:chgData name="Aldo Doninelli" userId="381a0f0f-8a56-470e-b81d-c29608b22760" providerId="ADAL" clId="{D882B7F1-6142-404E-917D-3AEBBC0D9E36}" dt="2022-04-05T14:46:12.916" v="571" actId="207"/>
          <ac:spMkLst>
            <pc:docMk/>
            <pc:sldMk cId="1302439264" sldId="285"/>
            <ac:spMk id="11" creationId="{C17402BA-93DB-455F-831D-6903B4F90F4A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2" creationId="{070BBA07-2947-4C57-8872-8DEF3B53A9BE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3" creationId="{A570E486-6EE1-4E08-8BB1-98319E5BBE33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4" creationId="{B36D17DD-A6DC-4650-AF6C-74F573FB35C8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5" creationId="{97B788BB-DFE4-4D39-BEA2-C01203F9F37B}"/>
          </ac:spMkLst>
        </pc:spChg>
        <pc:spChg chg="add mod">
          <ac:chgData name="Aldo Doninelli" userId="381a0f0f-8a56-470e-b81d-c29608b22760" providerId="ADAL" clId="{D882B7F1-6142-404E-917D-3AEBBC0D9E36}" dt="2022-04-05T14:46:18.520" v="572" actId="207"/>
          <ac:spMkLst>
            <pc:docMk/>
            <pc:sldMk cId="1302439264" sldId="285"/>
            <ac:spMk id="16" creationId="{F9444F7C-CDA2-4242-9AD9-E2DDC3C0FD30}"/>
          </ac:spMkLst>
        </pc:spChg>
        <pc:spChg chg="add mod">
          <ac:chgData name="Aldo Doninelli" userId="381a0f0f-8a56-470e-b81d-c29608b22760" providerId="ADAL" clId="{D882B7F1-6142-404E-917D-3AEBBC0D9E36}" dt="2022-04-05T14:43:51.218" v="515" actId="1076"/>
          <ac:spMkLst>
            <pc:docMk/>
            <pc:sldMk cId="1302439264" sldId="285"/>
            <ac:spMk id="17" creationId="{0DDCBF08-B633-493B-89C6-F7A166982EFC}"/>
          </ac:spMkLst>
        </pc:spChg>
        <pc:spChg chg="add mod">
          <ac:chgData name="Aldo Doninelli" userId="381a0f0f-8a56-470e-b81d-c29608b22760" providerId="ADAL" clId="{D882B7F1-6142-404E-917D-3AEBBC0D9E36}" dt="2022-04-05T14:50:29.370" v="615" actId="6549"/>
          <ac:spMkLst>
            <pc:docMk/>
            <pc:sldMk cId="1302439264" sldId="285"/>
            <ac:spMk id="18" creationId="{EBFD8105-CFA3-4D9C-A6E3-04D3BE10CD0A}"/>
          </ac:spMkLst>
        </pc:spChg>
        <pc:spChg chg="add mod">
          <ac:chgData name="Aldo Doninelli" userId="381a0f0f-8a56-470e-b81d-c29608b22760" providerId="ADAL" clId="{D882B7F1-6142-404E-917D-3AEBBC0D9E36}" dt="2022-04-05T14:50:33.874" v="617" actId="6549"/>
          <ac:spMkLst>
            <pc:docMk/>
            <pc:sldMk cId="1302439264" sldId="285"/>
            <ac:spMk id="19" creationId="{9CDEA69D-1082-433D-8E26-535E801BF8CB}"/>
          </ac:spMkLst>
        </pc:spChg>
        <pc:spChg chg="add mod">
          <ac:chgData name="Aldo Doninelli" userId="381a0f0f-8a56-470e-b81d-c29608b22760" providerId="ADAL" clId="{D882B7F1-6142-404E-917D-3AEBBC0D9E36}" dt="2022-04-05T14:44:53.125" v="542" actId="1076"/>
          <ac:spMkLst>
            <pc:docMk/>
            <pc:sldMk cId="1302439264" sldId="285"/>
            <ac:spMk id="20" creationId="{3FD38564-1960-4A8B-B140-2310D23D7583}"/>
          </ac:spMkLst>
        </pc:spChg>
        <pc:spChg chg="add mod">
          <ac:chgData name="Aldo Doninelli" userId="381a0f0f-8a56-470e-b81d-c29608b22760" providerId="ADAL" clId="{D882B7F1-6142-404E-917D-3AEBBC0D9E36}" dt="2022-04-05T14:45:27.888" v="559" actId="6549"/>
          <ac:spMkLst>
            <pc:docMk/>
            <pc:sldMk cId="1302439264" sldId="285"/>
            <ac:spMk id="21" creationId="{952FAB87-BC92-4C25-AD84-9CE2BB707026}"/>
          </ac:spMkLst>
        </pc:spChg>
        <pc:spChg chg="add mod">
          <ac:chgData name="Aldo Doninelli" userId="381a0f0f-8a56-470e-b81d-c29608b22760" providerId="ADAL" clId="{D882B7F1-6142-404E-917D-3AEBBC0D9E36}" dt="2022-04-05T14:45:54.029" v="570" actId="20577"/>
          <ac:spMkLst>
            <pc:docMk/>
            <pc:sldMk cId="1302439264" sldId="285"/>
            <ac:spMk id="22" creationId="{491891D3-6ECA-468A-BF67-1A731B923727}"/>
          </ac:spMkLst>
        </pc:spChg>
      </pc:sldChg>
      <pc:sldChg chg="addSp delSp modSp new del mod">
        <pc:chgData name="Aldo Doninelli" userId="381a0f0f-8a56-470e-b81d-c29608b22760" providerId="ADAL" clId="{D882B7F1-6142-404E-917D-3AEBBC0D9E36}" dt="2022-04-05T14:31:18.040" v="391" actId="47"/>
        <pc:sldMkLst>
          <pc:docMk/>
          <pc:sldMk cId="2529752921" sldId="285"/>
        </pc:sldMkLst>
        <pc:spChg chg="del">
          <ac:chgData name="Aldo Doninelli" userId="381a0f0f-8a56-470e-b81d-c29608b22760" providerId="ADAL" clId="{D882B7F1-6142-404E-917D-3AEBBC0D9E36}" dt="2022-04-05T14:24:59.094" v="379" actId="22"/>
          <ac:spMkLst>
            <pc:docMk/>
            <pc:sldMk cId="2529752921" sldId="285"/>
            <ac:spMk id="3" creationId="{5DC267B2-253C-4643-A5CE-43356DBFEFF8}"/>
          </ac:spMkLst>
        </pc:spChg>
        <pc:spChg chg="add del mod">
          <ac:chgData name="Aldo Doninelli" userId="381a0f0f-8a56-470e-b81d-c29608b22760" providerId="ADAL" clId="{D882B7F1-6142-404E-917D-3AEBBC0D9E36}" dt="2022-04-05T14:28:54.411" v="381" actId="22"/>
          <ac:spMkLst>
            <pc:docMk/>
            <pc:sldMk cId="2529752921" sldId="285"/>
            <ac:spMk id="7" creationId="{FC902B0D-B78F-4944-9117-C359DEE3053B}"/>
          </ac:spMkLst>
        </pc:spChg>
        <pc:spChg chg="add mod">
          <ac:chgData name="Aldo Doninelli" userId="381a0f0f-8a56-470e-b81d-c29608b22760" providerId="ADAL" clId="{D882B7F1-6142-404E-917D-3AEBBC0D9E36}" dt="2022-04-05T14:28:59.916" v="383" actId="478"/>
          <ac:spMkLst>
            <pc:docMk/>
            <pc:sldMk cId="2529752921" sldId="285"/>
            <ac:spMk id="10" creationId="{96C8A76F-0EB4-4F13-8867-E76378628507}"/>
          </ac:spMkLst>
        </pc:spChg>
        <pc:picChg chg="add del mod ord">
          <ac:chgData name="Aldo Doninelli" userId="381a0f0f-8a56-470e-b81d-c29608b22760" providerId="ADAL" clId="{D882B7F1-6142-404E-917D-3AEBBC0D9E36}" dt="2022-04-05T14:28:51.401" v="380" actId="478"/>
          <ac:picMkLst>
            <pc:docMk/>
            <pc:sldMk cId="2529752921" sldId="285"/>
            <ac:picMk id="6" creationId="{6AD307AD-2600-4041-8F05-2D35570509BF}"/>
          </ac:picMkLst>
        </pc:picChg>
        <pc:picChg chg="add del mod ord">
          <ac:chgData name="Aldo Doninelli" userId="381a0f0f-8a56-470e-b81d-c29608b22760" providerId="ADAL" clId="{D882B7F1-6142-404E-917D-3AEBBC0D9E36}" dt="2022-04-05T14:28:59.916" v="383" actId="478"/>
          <ac:picMkLst>
            <pc:docMk/>
            <pc:sldMk cId="2529752921" sldId="285"/>
            <ac:picMk id="9" creationId="{1A784886-3D1C-4F8D-AF32-6ABE2A2F521E}"/>
          </ac:picMkLst>
        </pc:picChg>
        <pc:picChg chg="add mod">
          <ac:chgData name="Aldo Doninelli" userId="381a0f0f-8a56-470e-b81d-c29608b22760" providerId="ADAL" clId="{D882B7F1-6142-404E-917D-3AEBBC0D9E36}" dt="2022-04-05T14:31:07.381" v="390" actId="1076"/>
          <ac:picMkLst>
            <pc:docMk/>
            <pc:sldMk cId="2529752921" sldId="285"/>
            <ac:picMk id="12" creationId="{A3232C11-A023-4A87-A4B3-44CD3B6637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64D70A94-535E-A242-8751-E65D819C19D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97442F98-C731-A94C-AA10-6D9C96A04D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601" y="3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/>
          <a:lstStyle>
            <a:lvl1pPr algn="r">
              <a:defRPr sz="1300"/>
            </a:lvl1pPr>
          </a:lstStyle>
          <a:p>
            <a:fld id="{31A25BBB-A885-FB47-A586-C46B257BEE92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3375" cy="3760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3" tIns="48297" rIns="96593" bIns="4829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7" y="4760399"/>
            <a:ext cx="5511800" cy="4509849"/>
          </a:xfrm>
          <a:prstGeom prst="rect">
            <a:avLst/>
          </a:prstGeom>
        </p:spPr>
        <p:txBody>
          <a:bodyPr vert="horz" lIns="96593" tIns="48297" rIns="96593" bIns="48297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601" y="9519056"/>
            <a:ext cx="2985558" cy="501094"/>
          </a:xfrm>
          <a:prstGeom prst="rect">
            <a:avLst/>
          </a:prstGeom>
        </p:spPr>
        <p:txBody>
          <a:bodyPr vert="horz" lIns="96593" tIns="48297" rIns="96593" bIns="48297" rtlCol="0" anchor="b"/>
          <a:lstStyle>
            <a:lvl1pPr algn="r">
              <a:defRPr sz="1300"/>
            </a:lvl1pPr>
          </a:lstStyle>
          <a:p>
            <a:fld id="{036B4B2F-0019-C942-9AE2-8EB4A07943D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862967"/>
            <a:ext cx="7773293" cy="1102537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3" y="2229994"/>
            <a:ext cx="6400354" cy="1314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6018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7" y="1598139"/>
            <a:ext cx="7773293" cy="1102537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2914989"/>
            <a:ext cx="6400354" cy="1314338"/>
          </a:xfrm>
        </p:spPr>
        <p:txBody>
          <a:bodyPr/>
          <a:lstStyle>
            <a:lvl1pPr marL="0" indent="0" algn="ctr">
              <a:buNone/>
              <a:defRPr sz="1800"/>
            </a:lvl1pPr>
            <a:lvl2pPr marL="135615" indent="0" algn="ctr">
              <a:buNone/>
              <a:defRPr/>
            </a:lvl2pPr>
            <a:lvl3pPr marL="271230" indent="0" algn="ctr">
              <a:buNone/>
              <a:defRPr/>
            </a:lvl3pPr>
            <a:lvl4pPr marL="406844" indent="0" algn="ctr">
              <a:buNone/>
              <a:defRPr/>
            </a:lvl4pPr>
            <a:lvl5pPr marL="542459" indent="0" algn="ctr">
              <a:buNone/>
              <a:defRPr/>
            </a:lvl5pPr>
            <a:lvl6pPr marL="678074" indent="0" algn="ctr">
              <a:buNone/>
              <a:defRPr/>
            </a:lvl6pPr>
            <a:lvl7pPr marL="813689" indent="0" algn="ctr">
              <a:buNone/>
              <a:defRPr/>
            </a:lvl7pPr>
            <a:lvl8pPr marL="949304" indent="0" algn="ctr">
              <a:buNone/>
              <a:defRPr/>
            </a:lvl8pPr>
            <a:lvl9pPr marL="108491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2BF0A50-F8E5-4D96-B2C5-95078CAD90CB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729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200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6" y="280629"/>
            <a:ext cx="7051823" cy="78454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4" y="1305967"/>
            <a:ext cx="3902273" cy="33486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548"/>
            </a:lvl6pPr>
            <a:lvl7pPr>
              <a:defRPr sz="548"/>
            </a:lvl7pPr>
            <a:lvl8pPr>
              <a:defRPr sz="548"/>
            </a:lvl8pPr>
            <a:lvl9pPr>
              <a:defRPr sz="54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5B07E36-1664-4747-9F3C-4AD23F38FC66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24282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193838"/>
            <a:ext cx="8228707" cy="857250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8" y="1151093"/>
            <a:ext cx="4039568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8" y="1630787"/>
            <a:ext cx="4039568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8" y="1151093"/>
            <a:ext cx="4041799" cy="47969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135615" indent="0">
              <a:buNone/>
              <a:defRPr sz="591" b="1"/>
            </a:lvl2pPr>
            <a:lvl3pPr marL="271230" indent="0">
              <a:buNone/>
              <a:defRPr sz="548" b="1"/>
            </a:lvl3pPr>
            <a:lvl4pPr marL="406844" indent="0">
              <a:buNone/>
              <a:defRPr sz="464" b="1"/>
            </a:lvl4pPr>
            <a:lvl5pPr marL="542459" indent="0">
              <a:buNone/>
              <a:defRPr sz="464" b="1"/>
            </a:lvl5pPr>
            <a:lvl6pPr marL="678074" indent="0">
              <a:buNone/>
              <a:defRPr sz="464" b="1"/>
            </a:lvl6pPr>
            <a:lvl7pPr marL="813689" indent="0">
              <a:buNone/>
              <a:defRPr sz="464" b="1"/>
            </a:lvl7pPr>
            <a:lvl8pPr marL="949304" indent="0">
              <a:buNone/>
              <a:defRPr sz="464" b="1"/>
            </a:lvl8pPr>
            <a:lvl9pPr marL="1084919" indent="0">
              <a:buNone/>
              <a:defRPr sz="4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8" y="1630787"/>
            <a:ext cx="4041799" cy="29635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464"/>
            </a:lvl6pPr>
            <a:lvl7pPr>
              <a:defRPr sz="464"/>
            </a:lvl7pPr>
            <a:lvl8pPr>
              <a:defRPr sz="464"/>
            </a:lvl8pPr>
            <a:lvl9pPr>
              <a:defRPr sz="46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EC413-BCEA-41AD-8704-1C3977864E7D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5613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813A267-B7B9-4741-834A-01B8CD01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1BD8F20-EEC2-4106-8D3F-C6610BF72DC2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74AF5A-D7B8-48EB-8FC7-797197358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390" y="269173"/>
            <a:ext cx="2555383" cy="7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1C2C16FC-9AA9-4221-8E6C-C161D15D6A9E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4451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05108"/>
            <a:ext cx="3008189" cy="619889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432561"/>
            <a:ext cx="5111130" cy="3161763"/>
          </a:xfrm>
        </p:spPr>
        <p:txBody>
          <a:bodyPr/>
          <a:lstStyle>
            <a:lvl1pPr>
              <a:defRPr sz="929"/>
            </a:lvl1pPr>
            <a:lvl2pPr>
              <a:defRPr sz="844"/>
            </a:lvl2pPr>
            <a:lvl3pPr>
              <a:defRPr sz="717"/>
            </a:lvl3pPr>
            <a:lvl4pPr>
              <a:defRPr sz="591"/>
            </a:lvl4pPr>
            <a:lvl5pPr>
              <a:defRPr sz="591"/>
            </a:lvl5pPr>
            <a:lvl6pPr>
              <a:defRPr sz="591"/>
            </a:lvl6pPr>
            <a:lvl7pPr>
              <a:defRPr sz="591"/>
            </a:lvl7pPr>
            <a:lvl8pPr>
              <a:defRPr sz="591"/>
            </a:lvl8pPr>
            <a:lvl9pPr>
              <a:defRPr sz="59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2561"/>
            <a:ext cx="3008189" cy="3161763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1C9E815-F139-4704-9E4E-150F16E08597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5534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41" y="4834800"/>
            <a:ext cx="3498781" cy="140494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20" y="166444"/>
            <a:ext cx="8791061" cy="482716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929"/>
            </a:lvl1pPr>
            <a:lvl2pPr marL="135615" indent="0">
              <a:buNone/>
              <a:defRPr sz="844"/>
            </a:lvl2pPr>
            <a:lvl3pPr marL="271230" indent="0">
              <a:buNone/>
              <a:defRPr sz="717"/>
            </a:lvl3pPr>
            <a:lvl4pPr marL="406844" indent="0">
              <a:buNone/>
              <a:defRPr sz="591"/>
            </a:lvl4pPr>
            <a:lvl5pPr marL="542459" indent="0">
              <a:buNone/>
              <a:defRPr sz="591"/>
            </a:lvl5pPr>
            <a:lvl6pPr marL="678074" indent="0">
              <a:buNone/>
              <a:defRPr sz="591"/>
            </a:lvl6pPr>
            <a:lvl7pPr marL="813689" indent="0">
              <a:buNone/>
              <a:defRPr sz="591"/>
            </a:lvl7pPr>
            <a:lvl8pPr marL="949304" indent="0">
              <a:buNone/>
              <a:defRPr sz="591"/>
            </a:lvl8pPr>
            <a:lvl9pPr marL="1084919" indent="0">
              <a:buNone/>
              <a:defRPr sz="591"/>
            </a:lvl9pPr>
          </a:lstStyle>
          <a:p>
            <a:pPr lvl="0"/>
            <a:r>
              <a:rPr lang="de-DE" noProof="0">
                <a:sym typeface="Ubuntu" charset="0"/>
              </a:rPr>
              <a:t>Bild durch Klicken auf Symbol hinzufügen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5" y="3813259"/>
            <a:ext cx="6875132" cy="425276"/>
          </a:xfrm>
        </p:spPr>
        <p:txBody>
          <a:bodyPr anchor="b"/>
          <a:lstStyle>
            <a:lvl1pPr algn="l">
              <a:defRPr sz="591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4" y="4318228"/>
            <a:ext cx="6891759" cy="462338"/>
          </a:xfrm>
        </p:spPr>
        <p:txBody>
          <a:bodyPr/>
          <a:lstStyle>
            <a:lvl1pPr marL="0" indent="0">
              <a:buNone/>
              <a:defRPr sz="422"/>
            </a:lvl1pPr>
            <a:lvl2pPr marL="135615" indent="0">
              <a:buNone/>
              <a:defRPr sz="338"/>
            </a:lvl2pPr>
            <a:lvl3pPr marL="271230" indent="0">
              <a:buNone/>
              <a:defRPr sz="296"/>
            </a:lvl3pPr>
            <a:lvl4pPr marL="406844" indent="0">
              <a:buNone/>
              <a:defRPr sz="254"/>
            </a:lvl4pPr>
            <a:lvl5pPr marL="542459" indent="0">
              <a:buNone/>
              <a:defRPr sz="254"/>
            </a:lvl5pPr>
            <a:lvl6pPr marL="678074" indent="0">
              <a:buNone/>
              <a:defRPr sz="254"/>
            </a:lvl6pPr>
            <a:lvl7pPr marL="813689" indent="0">
              <a:buNone/>
              <a:defRPr sz="254"/>
            </a:lvl7pPr>
            <a:lvl8pPr marL="949304" indent="0">
              <a:buNone/>
              <a:defRPr sz="254"/>
            </a:lvl8pPr>
            <a:lvl9pPr marL="1084919" indent="0">
              <a:buNone/>
              <a:defRPr sz="2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3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1950138"/>
            <a:ext cx="7772176" cy="1021333"/>
          </a:xfrm>
        </p:spPr>
        <p:txBody>
          <a:bodyPr/>
          <a:lstStyle>
            <a:lvl1pPr algn="l">
              <a:defRPr sz="1181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824993"/>
            <a:ext cx="7772176" cy="1125141"/>
          </a:xfrm>
        </p:spPr>
        <p:txBody>
          <a:bodyPr anchor="b"/>
          <a:lstStyle>
            <a:lvl1pPr marL="0" indent="0">
              <a:buNone/>
              <a:defRPr sz="591"/>
            </a:lvl1pPr>
            <a:lvl2pPr marL="135615" indent="0">
              <a:buNone/>
              <a:defRPr sz="548"/>
            </a:lvl2pPr>
            <a:lvl3pPr marL="271230" indent="0">
              <a:buNone/>
              <a:defRPr sz="464"/>
            </a:lvl3pPr>
            <a:lvl4pPr marL="406844" indent="0">
              <a:buNone/>
              <a:defRPr sz="422"/>
            </a:lvl4pPr>
            <a:lvl5pPr marL="542459" indent="0">
              <a:buNone/>
              <a:defRPr sz="422"/>
            </a:lvl5pPr>
            <a:lvl6pPr marL="678074" indent="0">
              <a:buNone/>
              <a:defRPr sz="422"/>
            </a:lvl6pPr>
            <a:lvl7pPr marL="813689" indent="0">
              <a:buNone/>
              <a:defRPr sz="422"/>
            </a:lvl7pPr>
            <a:lvl8pPr marL="949304" indent="0">
              <a:buNone/>
              <a:defRPr sz="422"/>
            </a:lvl8pPr>
            <a:lvl9pPr marL="1084919" indent="0">
              <a:buNone/>
              <a:defRPr sz="42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55122A-4262-4F7C-B0E7-0D8A87184F6A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8754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1781176"/>
            <a:ext cx="7912100" cy="13930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42616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5" y="1598136"/>
            <a:ext cx="7773293" cy="110253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6"/>
            <a:ext cx="6400354" cy="131433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1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E0B00C2-4C53-4827-AE2D-85E96BDBDB20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17009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1950135"/>
            <a:ext cx="7772176" cy="1021333"/>
          </a:xfrm>
          <a:prstGeom prst="rect">
            <a:avLst/>
          </a:prstGeom>
        </p:spPr>
        <p:txBody>
          <a:bodyPr/>
          <a:lstStyle>
            <a:lvl1pPr algn="l">
              <a:defRPr sz="21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824993"/>
            <a:ext cx="7772176" cy="112514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"/>
            </a:lvl1pPr>
            <a:lvl2pPr marL="241093" indent="0">
              <a:buNone/>
              <a:defRPr sz="975"/>
            </a:lvl2pPr>
            <a:lvl3pPr marL="482186" indent="0">
              <a:buNone/>
              <a:defRPr sz="825"/>
            </a:lvl3pPr>
            <a:lvl4pPr marL="723279" indent="0">
              <a:buNone/>
              <a:defRPr sz="750"/>
            </a:lvl4pPr>
            <a:lvl5pPr marL="964372" indent="0">
              <a:buNone/>
              <a:defRPr sz="750"/>
            </a:lvl5pPr>
            <a:lvl6pPr marL="1205465" indent="0">
              <a:buNone/>
              <a:defRPr sz="750"/>
            </a:lvl6pPr>
            <a:lvl7pPr marL="1446558" indent="0">
              <a:buNone/>
              <a:defRPr sz="750"/>
            </a:lvl7pPr>
            <a:lvl8pPr marL="1687651" indent="0">
              <a:buNone/>
              <a:defRPr sz="750"/>
            </a:lvl8pPr>
            <a:lvl9pPr marL="1928744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8794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2" y="1781473"/>
            <a:ext cx="3902273" cy="139303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2" y="1781473"/>
            <a:ext cx="3902273" cy="1393031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0480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941"/>
            <a:ext cx="8228707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84633"/>
            <a:ext cx="4039568" cy="479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64324"/>
            <a:ext cx="4039568" cy="2963540"/>
          </a:xfrm>
          <a:prstGeom prst="rect">
            <a:avLst/>
          </a:prstGeo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6" y="1700269"/>
            <a:ext cx="4041799" cy="4796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75" b="1"/>
            </a:lvl1pPr>
            <a:lvl2pPr marL="241093" indent="0">
              <a:buNone/>
              <a:defRPr sz="1050" b="1"/>
            </a:lvl2pPr>
            <a:lvl3pPr marL="482186" indent="0">
              <a:buNone/>
              <a:defRPr sz="975" b="1"/>
            </a:lvl3pPr>
            <a:lvl4pPr marL="723279" indent="0">
              <a:buNone/>
              <a:defRPr sz="825" b="1"/>
            </a:lvl4pPr>
            <a:lvl5pPr marL="964372" indent="0">
              <a:buNone/>
              <a:defRPr sz="825" b="1"/>
            </a:lvl5pPr>
            <a:lvl6pPr marL="1205465" indent="0">
              <a:buNone/>
              <a:defRPr sz="825" b="1"/>
            </a:lvl6pPr>
            <a:lvl7pPr marL="1446558" indent="0">
              <a:buNone/>
              <a:defRPr sz="825" b="1"/>
            </a:lvl7pPr>
            <a:lvl8pPr marL="1687651" indent="0">
              <a:buNone/>
              <a:defRPr sz="825" b="1"/>
            </a:lvl8pPr>
            <a:lvl9pPr marL="1928744" indent="0">
              <a:buNone/>
              <a:defRPr sz="82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6" y="2179960"/>
            <a:ext cx="4041799" cy="2963540"/>
          </a:xfrm>
          <a:prstGeom prst="rect">
            <a:avLst/>
          </a:prstGeom>
        </p:spPr>
        <p:txBody>
          <a:bodyPr/>
          <a:lstStyle>
            <a:lvl1pPr>
              <a:defRPr sz="1275"/>
            </a:lvl1pPr>
            <a:lvl2pPr>
              <a:defRPr sz="1050"/>
            </a:lvl2pPr>
            <a:lvl3pPr>
              <a:defRPr sz="975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61937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361950"/>
            <a:ext cx="7902575" cy="896541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8620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75084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05105"/>
            <a:ext cx="3008189" cy="871481"/>
          </a:xfrm>
          <a:prstGeom prst="rect">
            <a:avLst/>
          </a:prstGeo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05104"/>
            <a:ext cx="5111130" cy="4389221"/>
          </a:xfrm>
          <a:prstGeom prst="rect">
            <a:avLst/>
          </a:prstGeo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27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076586"/>
            <a:ext cx="3008189" cy="3517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7182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3600619"/>
            <a:ext cx="5486177" cy="425276"/>
          </a:xfrm>
          <a:prstGeom prst="rect">
            <a:avLst/>
          </a:prstGeom>
        </p:spPr>
        <p:txBody>
          <a:bodyPr anchor="b"/>
          <a:lstStyle>
            <a:lvl1pPr algn="l">
              <a:defRPr sz="105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459600"/>
            <a:ext cx="5486177" cy="3085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241093" indent="0">
              <a:buNone/>
              <a:defRPr sz="1500"/>
            </a:lvl2pPr>
            <a:lvl3pPr marL="482186" indent="0">
              <a:buNone/>
              <a:defRPr sz="1275"/>
            </a:lvl3pPr>
            <a:lvl4pPr marL="723279" indent="0">
              <a:buNone/>
              <a:defRPr sz="1050"/>
            </a:lvl4pPr>
            <a:lvl5pPr marL="964372" indent="0">
              <a:buNone/>
              <a:defRPr sz="1050"/>
            </a:lvl5pPr>
            <a:lvl6pPr marL="1205465" indent="0">
              <a:buNone/>
              <a:defRPr sz="1050"/>
            </a:lvl6pPr>
            <a:lvl7pPr marL="1446558" indent="0">
              <a:buNone/>
              <a:defRPr sz="1050"/>
            </a:lvl7pPr>
            <a:lvl8pPr marL="1687651" indent="0">
              <a:buNone/>
              <a:defRPr sz="1050"/>
            </a:lvl8pPr>
            <a:lvl9pPr marL="1928744" indent="0">
              <a:buNone/>
              <a:defRPr sz="1050"/>
            </a:lvl9pPr>
          </a:lstStyle>
          <a:p>
            <a:pPr lvl="0"/>
            <a:r>
              <a:rPr lang="de-DE" noProof="0">
                <a:sym typeface="Ubuntu Light" charset="0"/>
              </a:rPr>
              <a:t>Bild durch Klicken auf Symbol hinzufügen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4025894"/>
            <a:ext cx="5486177" cy="603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/>
            </a:lvl1pPr>
            <a:lvl2pPr marL="241093" indent="0">
              <a:buNone/>
              <a:defRPr sz="600"/>
            </a:lvl2pPr>
            <a:lvl3pPr marL="482186" indent="0">
              <a:buNone/>
              <a:defRPr sz="525"/>
            </a:lvl3pPr>
            <a:lvl4pPr marL="723279" indent="0">
              <a:buNone/>
              <a:defRPr sz="450"/>
            </a:lvl4pPr>
            <a:lvl5pPr marL="964372" indent="0">
              <a:buNone/>
              <a:defRPr sz="450"/>
            </a:lvl5pPr>
            <a:lvl6pPr marL="1205465" indent="0">
              <a:buNone/>
              <a:defRPr sz="450"/>
            </a:lvl6pPr>
            <a:lvl7pPr marL="1446558" indent="0">
              <a:buNone/>
              <a:defRPr sz="450"/>
            </a:lvl7pPr>
            <a:lvl8pPr marL="1687651" indent="0">
              <a:buNone/>
              <a:defRPr sz="450"/>
            </a:lvl8pPr>
            <a:lvl9pPr marL="1928744" indent="0">
              <a:buNone/>
              <a:defRPr sz="4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554038" y="4834617"/>
            <a:ext cx="3630637" cy="14049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3946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F426CE5C-670D-4DEB-8228-CC0EA7EF77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81179"/>
            <a:ext cx="7912100" cy="139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Mastertextformat bearbeiten</a:t>
            </a:r>
          </a:p>
          <a:p>
            <a:pPr lvl="1"/>
            <a:r>
              <a:rPr lang="de-CH">
                <a:sym typeface="Ubuntu Light" charset="0"/>
              </a:rPr>
              <a:t>Zweite Ebene</a:t>
            </a:r>
          </a:p>
          <a:p>
            <a:pPr lvl="2"/>
            <a:r>
              <a:rPr lang="de-CH">
                <a:sym typeface="Ubuntu Light" charset="0"/>
              </a:rPr>
              <a:t>Dritte Ebene</a:t>
            </a:r>
          </a:p>
          <a:p>
            <a:pPr lvl="3"/>
            <a:r>
              <a:rPr lang="de-CH">
                <a:sym typeface="Ubuntu Light" charset="0"/>
              </a:rPr>
              <a:t>Vierte Ebene</a:t>
            </a:r>
          </a:p>
          <a:p>
            <a:pPr lvl="4"/>
            <a:r>
              <a:rPr lang="de-CH">
                <a:sym typeface="Ubuntu Light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3C7E9F5-F9E1-4134-8CCC-E302861D9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361950"/>
            <a:ext cx="7902575" cy="8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05A93D9C-C00D-4882-B89F-EBFA4879ABE9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Ubuntu" panose="020B0504030602030204" pitchFamily="34" charset="0"/>
                <a:ea typeface="MS PGothic" charset="0"/>
                <a:cs typeface="Ubuntu" panose="020B0504030602030204" pitchFamily="34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B2F1C8-F613-4B74-87C3-BF041475D8E8}"/>
              </a:ext>
            </a:extLst>
          </p:cNvPr>
          <p:cNvSpPr/>
          <p:nvPr userDrawn="1"/>
        </p:nvSpPr>
        <p:spPr bwMode="auto">
          <a:xfrm>
            <a:off x="5251938" y="4015154"/>
            <a:ext cx="3575539" cy="9240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9FB1893-DB9F-402B-B4AD-FD15F134737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9154" y="3810570"/>
            <a:ext cx="2958725" cy="9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1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25" spc="-75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241093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482186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723279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964372" algn="l" rtl="0" eaLnBrk="1" fontAlgn="base" hangingPunct="1">
        <a:spcBef>
          <a:spcPct val="0"/>
        </a:spcBef>
        <a:spcAft>
          <a:spcPct val="0"/>
        </a:spcAft>
        <a:defRPr sz="4425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179785" indent="-17978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391716" indent="-15001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602456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842963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084660" indent="-120254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 spc="-38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24109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482186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72327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1875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" charset="0"/>
              </a:rPr>
              <a:t>Mastertextformat bearbeiten</a:t>
            </a:r>
          </a:p>
          <a:p>
            <a:pPr lvl="1"/>
            <a:r>
              <a:rPr lang="de-DE">
                <a:sym typeface="Ubuntu" charset="0"/>
              </a:rPr>
              <a:t>Zweite Ebene</a:t>
            </a:r>
          </a:p>
          <a:p>
            <a:pPr lvl="2"/>
            <a:r>
              <a:rPr lang="de-DE">
                <a:sym typeface="Ubuntu" charset="0"/>
              </a:rPr>
              <a:t>Dritte Ebene</a:t>
            </a:r>
          </a:p>
          <a:p>
            <a:pPr lvl="3"/>
            <a:r>
              <a:rPr lang="de-DE">
                <a:sym typeface="Ubuntu" charset="0"/>
              </a:rPr>
              <a:t>Vierte Ebene</a:t>
            </a:r>
          </a:p>
          <a:p>
            <a:pPr lvl="4"/>
            <a:r>
              <a:rPr lang="de-DE">
                <a:sym typeface="Ubuntu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374B33-50E6-48E0-A100-AA6B5F350F0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4390" y="269173"/>
            <a:ext cx="2555383" cy="7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0070C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9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7916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0246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37022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1575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612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47469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88562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29655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370748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41093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82186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723279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64372" algn="ctr" rtl="0" eaLnBrk="1" fontAlgn="base" hangingPunct="1">
        <a:spcBef>
          <a:spcPct val="0"/>
        </a:spcBef>
        <a:spcAft>
          <a:spcPct val="0"/>
        </a:spcAft>
        <a:defRPr sz="4425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67916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0246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37022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171575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406129" indent="-301229" algn="l" rtl="0" eaLnBrk="1" fontAlgn="base" hangingPunct="1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647469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888562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129655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370748" indent="-301367" algn="l" rtl="0" eaLnBrk="1" fontAlgn="base" hangingPunct="1">
        <a:spcBef>
          <a:spcPts val="1265"/>
        </a:spcBef>
        <a:spcAft>
          <a:spcPct val="0"/>
        </a:spcAft>
        <a:buSzPct val="171000"/>
        <a:buFont typeface="Gill Sans" charset="0"/>
        <a:buChar char="•"/>
        <a:defRPr sz="225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1093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186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23279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64372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05465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46558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687651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28744" algn="l" defTabSz="241093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306116"/>
            <a:ext cx="79121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" charset="0"/>
              </a:rPr>
              <a:t>Mastertextformat bearbeiten</a:t>
            </a:r>
          </a:p>
          <a:p>
            <a:pPr lvl="1"/>
            <a:r>
              <a:rPr lang="de-DE">
                <a:sym typeface="Ubuntu" charset="0"/>
              </a:rPr>
              <a:t>Zweite Ebene</a:t>
            </a:r>
          </a:p>
          <a:p>
            <a:pPr lvl="2"/>
            <a:r>
              <a:rPr lang="de-DE">
                <a:sym typeface="Ubuntu" charset="0"/>
              </a:rPr>
              <a:t>Dritte Ebene</a:t>
            </a:r>
          </a:p>
          <a:p>
            <a:pPr lvl="3"/>
            <a:r>
              <a:rPr lang="de-DE">
                <a:sym typeface="Ubuntu" charset="0"/>
              </a:rPr>
              <a:t>Vierte Ebene</a:t>
            </a:r>
          </a:p>
          <a:p>
            <a:pPr lvl="4"/>
            <a:r>
              <a:rPr lang="de-DE">
                <a:sym typeface="Ubuntu" charset="0"/>
              </a:rPr>
              <a:t>Fünfte Ebene</a:t>
            </a:r>
            <a:endParaRPr lang="en-US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6" y="275035"/>
            <a:ext cx="7051823" cy="78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>
                <a:sym typeface="Ubuntu Light" charset="0"/>
              </a:rPr>
              <a:t>Mastertitelformat bearbeiten</a:t>
            </a:r>
            <a:endParaRPr lang="en-US">
              <a:sym typeface="Ubuntu Light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2663571-05C7-4A63-8C1E-CFA198794E2C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40" y="4834620"/>
            <a:ext cx="3630637" cy="1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00" spc="8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313433" indent="-12055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482204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675085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867966" indent="-96441" eaLnBrk="0" hangingPunct="0"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060847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1253729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446610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639491" indent="-96441" algn="ctr" eaLnBrk="0" fontAlgn="base" hangingPunct="0">
              <a:spcBef>
                <a:spcPct val="0"/>
              </a:spcBef>
              <a:spcAft>
                <a:spcPct val="0"/>
              </a:spcAft>
              <a:defRPr sz="1266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‹Nr.›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A80253C-9699-47C9-827D-5EA35543C9B5}"/>
              </a:ext>
            </a:extLst>
          </p:cNvPr>
          <p:cNvSpPr/>
          <p:nvPr/>
        </p:nvSpPr>
        <p:spPr bwMode="auto">
          <a:xfrm>
            <a:off x="7855131" y="275035"/>
            <a:ext cx="862149" cy="85061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470C53-1ACC-45D7-9359-17C058EA0F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400" y="403200"/>
            <a:ext cx="576000" cy="5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1519"/>
        </a:lnSpc>
        <a:spcBef>
          <a:spcPct val="0"/>
        </a:spcBef>
        <a:spcAft>
          <a:spcPct val="0"/>
        </a:spcAft>
        <a:defRPr sz="2400" spc="-42">
          <a:solidFill>
            <a:srgbClr val="FF0000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135615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271230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406844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542459" algn="l" rtl="0" eaLnBrk="1" fontAlgn="base" hangingPunct="1">
        <a:spcBef>
          <a:spcPct val="0"/>
        </a:spcBef>
        <a:spcAft>
          <a:spcPct val="0"/>
        </a:spcAft>
        <a:defRPr sz="1898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119882" indent="-119882" algn="l" rtl="0" eaLnBrk="1" fontAlgn="base" hangingPunct="1">
        <a:lnSpc>
          <a:spcPct val="110000"/>
        </a:lnSpc>
        <a:spcBef>
          <a:spcPts val="359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8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225698" indent="-11988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4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36164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497255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632870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768484" indent="-12054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717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1pPr>
      <a:lvl2pPr marL="135615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2pPr>
      <a:lvl3pPr marL="271230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3pPr>
      <a:lvl4pPr marL="40684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54245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67807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6pPr>
      <a:lvl7pPr marL="81368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7pPr>
      <a:lvl8pPr marL="949304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8pPr>
      <a:lvl9pPr marL="1084919" algn="l" defTabSz="135615" rtl="0" eaLnBrk="1" latinLnBrk="0" hangingPunct="1">
        <a:defRPr sz="5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specialolympics.de/bayern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Webinaire</a:t>
            </a:r>
            <a:br>
              <a:rPr lang="en-US"/>
            </a:br>
            <a:r>
              <a:rPr lang="en-US" err="1"/>
              <a:t>Programme</a:t>
            </a:r>
            <a:r>
              <a:rPr lang="en-US"/>
              <a:t> </a:t>
            </a:r>
            <a:r>
              <a:rPr lang="en-US" err="1"/>
              <a:t>alternatif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  <a:p>
            <a:endParaRPr lang="de-CH" dirty="0"/>
          </a:p>
          <a:p>
            <a:r>
              <a:rPr lang="de-CH" dirty="0">
                <a:solidFill>
                  <a:schemeClr val="bg1"/>
                </a:solidFill>
              </a:rPr>
              <a:t>Date : le 5 </a:t>
            </a:r>
            <a:r>
              <a:rPr lang="de-CH" dirty="0" err="1">
                <a:solidFill>
                  <a:schemeClr val="bg1"/>
                </a:solidFill>
              </a:rPr>
              <a:t>avril</a:t>
            </a:r>
            <a:r>
              <a:rPr lang="de-CH" dirty="0">
                <a:solidFill>
                  <a:schemeClr val="bg1"/>
                </a:solidFill>
              </a:rPr>
              <a:t> 2022</a:t>
            </a:r>
          </a:p>
          <a:p>
            <a:endParaRPr lang="de-CH" dirty="0"/>
          </a:p>
        </p:txBody>
      </p:sp>
      <p:sp>
        <p:nvSpPr>
          <p:cNvPr id="2" name="Textfeld 1"/>
          <p:cNvSpPr txBox="1"/>
          <p:nvPr/>
        </p:nvSpPr>
        <p:spPr>
          <a:xfrm>
            <a:off x="3697357" y="628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45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C7EF9-F09F-4CDA-803F-0EBDB1375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Financement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43B291-0C05-4E45-BF4B-844D3ED4CA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10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412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C8A39F-D10F-492E-BDD1-FB59A73C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Financement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EE1FA77-0571-493B-BBCB-6075BDC2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/>
              <a:t>Toutes les dépenses ont déjà été effectuées. Seuls quelques postes de dépenses restent à 0 en raison de l'annulation.</a:t>
            </a:r>
          </a:p>
          <a:p>
            <a:endParaRPr lang="fr-FR" sz="1600"/>
          </a:p>
          <a:p>
            <a:r>
              <a:rPr lang="fr-FR" sz="1600"/>
              <a:t>Les paiements déjà reçus seront nécessaires en conséquence et utilisés pour le programme alternatif.</a:t>
            </a:r>
          </a:p>
          <a:p>
            <a:endParaRPr lang="fr-FR" sz="1600"/>
          </a:p>
          <a:p>
            <a:r>
              <a:rPr lang="fr-FR" sz="1600"/>
              <a:t>Nous informons tous les partenaires, communes, cantons et donateurs du programme alternatif.</a:t>
            </a:r>
          </a:p>
          <a:p>
            <a:endParaRPr lang="fr-FR" sz="1600"/>
          </a:p>
          <a:p>
            <a:r>
              <a:rPr lang="fr-FR" sz="1600"/>
              <a:t>Selon le coût du programme alternatif, les factures pour l'équipement spécifique à la discipline sportive sont encore dues.</a:t>
            </a:r>
            <a:endParaRPr lang="de-CH" sz="160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247DA8-8C8F-4193-940D-36BEE5837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11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29069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46CBB-48A2-4C84-A7C8-BEAFDC24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FAn4You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5DE42C-CB6E-4335-80B3-65FE0081A8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72519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6969C-2CA4-4850-8F89-1CD91EEC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Fan4You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B05AFF-0899-4C22-B978-CF709644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Nous informerons toutes les donateurs en votre nom sur l’annulation des jeux et le programme alternatif.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Le financement de la délégation est terminé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Vous recevrez la part restante de votre revenu.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Si vous êtes intéressé de continuer, prenez contact avec Phoebe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63E80E-B447-426C-8299-9EE0751B7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7270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D4D4B-7FF7-48D8-BD01-AE0BD266E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État : 05.04.2022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59377C-09C0-418B-8392-C144A6BD8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/>
              <a:t>Total 		CHF 31'105.00</a:t>
            </a:r>
          </a:p>
          <a:p>
            <a:r>
              <a:rPr lang="de-CH" err="1"/>
              <a:t>Votre</a:t>
            </a:r>
            <a:r>
              <a:rPr lang="de-CH"/>
              <a:t> </a:t>
            </a:r>
            <a:r>
              <a:rPr lang="de-CH" err="1"/>
              <a:t>part</a:t>
            </a:r>
            <a:r>
              <a:rPr lang="de-CH"/>
              <a:t> 	CHF 15'552.50</a:t>
            </a:r>
          </a:p>
          <a:p>
            <a:endParaRPr lang="de-CH"/>
          </a:p>
          <a:p>
            <a:r>
              <a:rPr lang="fr-FR"/>
              <a:t>Chaque coach à reçu l’aperçu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D7969B-6467-4718-8747-D4DAF5EFD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25659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EE49AD-A941-6E9D-F9EC-A1DABEA6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6" y="275035"/>
            <a:ext cx="7051823" cy="784548"/>
          </a:xfrm>
        </p:spPr>
        <p:txBody>
          <a:bodyPr/>
          <a:lstStyle/>
          <a:p>
            <a:r>
              <a:rPr lang="en-US"/>
              <a:t>Questions ?</a:t>
            </a:r>
          </a:p>
        </p:txBody>
      </p:sp>
      <p:pic>
        <p:nvPicPr>
          <p:cNvPr id="5" name="Inhaltsplatzhalter 5" descr="Fragen Silhouette">
            <a:extLst>
              <a:ext uri="{FF2B5EF4-FFF2-40B4-BE49-F238E27FC236}">
                <a16:creationId xmlns:a16="http://schemas.microsoft.com/office/drawing/2014/main" id="{043DDB9B-28D7-407D-8A72-47E6585C6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6544" y="1306116"/>
            <a:ext cx="3348038" cy="334803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20F526-AD67-411E-B912-E61B672CA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4040" y="4834620"/>
            <a:ext cx="3630637" cy="140494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</a:pPr>
            <a:fld id="{F4B88F72-1EA4-FE40-A5CA-BD0111E6622B}" type="slidenum">
              <a:rPr lang="en-US" smtClean="0"/>
              <a:pPr>
                <a:spcAft>
                  <a:spcPts val="600"/>
                </a:spcAft>
              </a:pPr>
              <a:t>15</a:t>
            </a:fld>
            <a:r>
              <a:rPr lang="en-US"/>
              <a:t> | Special Olympics Switzerland </a:t>
            </a:r>
          </a:p>
        </p:txBody>
      </p:sp>
    </p:spTree>
    <p:extLst>
      <p:ext uri="{BB962C8B-B14F-4D97-AF65-F5344CB8AC3E}">
        <p14:creationId xmlns:p14="http://schemas.microsoft.com/office/powerpoint/2010/main" val="142701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Merci.</a:t>
            </a:r>
            <a:endParaRPr lang="en-US" sz="1350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913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C12872-E11B-4D6E-AB55-FEDC5987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Sommaire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73C89F-EC35-4833-B908-D65EF6DD4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Infos Special Olympics Europe-Eurasia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Programme </a:t>
            </a:r>
            <a:r>
              <a:rPr lang="fr-CH"/>
              <a:t>alternatif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/>
              <a:t>Financement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Fan4You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2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3183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45C915-5764-43DE-806E-1B101524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Programme </a:t>
            </a:r>
            <a:r>
              <a:rPr lang="de-CH" err="1"/>
              <a:t>alternatif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24177-D092-4197-9457-49BB82B1B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3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41938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2AD06A4-A4AA-4F62-B024-D0DED004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Programme </a:t>
            </a:r>
            <a:r>
              <a:rPr lang="de-CH" err="1"/>
              <a:t>alternatif</a:t>
            </a:r>
            <a:endParaRPr lang="de-CH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5E0306-9474-4D15-BE36-70D612101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err="1"/>
              <a:t>Participation</a:t>
            </a:r>
            <a:r>
              <a:rPr lang="de-CH"/>
              <a:t> </a:t>
            </a:r>
            <a:r>
              <a:rPr lang="de-CH" err="1"/>
              <a:t>aux</a:t>
            </a:r>
            <a:r>
              <a:rPr lang="de-CH"/>
              <a:t> </a:t>
            </a:r>
            <a:r>
              <a:rPr lang="de-CH" b="1">
                <a:solidFill>
                  <a:srgbClr val="C00000"/>
                </a:solidFill>
              </a:rPr>
              <a:t>Special Olympics Landeswinterspiele Bayern 2023</a:t>
            </a:r>
            <a:r>
              <a:rPr lang="de-CH"/>
              <a:t> </a:t>
            </a:r>
          </a:p>
          <a:p>
            <a:r>
              <a:rPr lang="de-CH"/>
              <a:t>à </a:t>
            </a:r>
            <a:r>
              <a:rPr lang="de-CH" b="1">
                <a:solidFill>
                  <a:srgbClr val="C00000"/>
                </a:solidFill>
              </a:rPr>
              <a:t>Bad Tölz</a:t>
            </a:r>
            <a:r>
              <a:rPr lang="de-CH"/>
              <a:t>, le </a:t>
            </a:r>
            <a:r>
              <a:rPr lang="de-CH" b="1">
                <a:solidFill>
                  <a:srgbClr val="C00000"/>
                </a:solidFill>
              </a:rPr>
              <a:t>23 – 26 </a:t>
            </a:r>
            <a:r>
              <a:rPr lang="de-CH" b="1" err="1">
                <a:solidFill>
                  <a:srgbClr val="C00000"/>
                </a:solidFill>
              </a:rPr>
              <a:t>janvier</a:t>
            </a:r>
            <a:r>
              <a:rPr lang="de-CH" b="1">
                <a:solidFill>
                  <a:srgbClr val="C00000"/>
                </a:solidFill>
              </a:rPr>
              <a:t> 2023</a:t>
            </a:r>
          </a:p>
          <a:p>
            <a:endParaRPr lang="de-CH"/>
          </a:p>
          <a:p>
            <a:r>
              <a:rPr lang="it-CH">
                <a:hlinkClick r:id="rId2"/>
              </a:rPr>
              <a:t>LV Bayern (specialolympics.de)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7CF085-A919-453F-AA1E-E98C69B82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4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0DF7A7-6A09-4277-BEF6-52EF4DF0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349" y="2426447"/>
            <a:ext cx="4118572" cy="231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54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56BC8-E2D7-4D59-8346-37D58B4CA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Bad-Tölz</a:t>
            </a: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1F978F-0395-44B9-B48C-8563D447B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5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159ACBB-C191-4364-B5E7-1216466FB6F5}"/>
              </a:ext>
            </a:extLst>
          </p:cNvPr>
          <p:cNvSpPr/>
          <p:nvPr/>
        </p:nvSpPr>
        <p:spPr bwMode="auto">
          <a:xfrm>
            <a:off x="5317278" y="2967072"/>
            <a:ext cx="274320" cy="27432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E8BEA8-4260-4D58-B283-36BD8EEE078A}"/>
              </a:ext>
            </a:extLst>
          </p:cNvPr>
          <p:cNvSpPr txBox="1"/>
          <p:nvPr/>
        </p:nvSpPr>
        <p:spPr>
          <a:xfrm>
            <a:off x="5635979" y="2919566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>
                <a:solidFill>
                  <a:srgbClr val="C00000"/>
                </a:solidFill>
              </a:rPr>
              <a:t>Bad-Tölz</a:t>
            </a:r>
            <a:endParaRPr lang="it-CH">
              <a:solidFill>
                <a:srgbClr val="C00000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38AEF4FF-E19E-4FE3-98B9-4B9175EE1CC1}"/>
              </a:ext>
            </a:extLst>
          </p:cNvPr>
          <p:cNvSpPr/>
          <p:nvPr/>
        </p:nvSpPr>
        <p:spPr bwMode="auto">
          <a:xfrm>
            <a:off x="2447648" y="4195168"/>
            <a:ext cx="274320" cy="27432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78051D-31A8-4EEE-ADE3-7C70D10056ED}"/>
              </a:ext>
            </a:extLst>
          </p:cNvPr>
          <p:cNvSpPr txBox="1"/>
          <p:nvPr/>
        </p:nvSpPr>
        <p:spPr>
          <a:xfrm>
            <a:off x="2721968" y="433232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St. </a:t>
            </a:r>
            <a:r>
              <a:rPr lang="de-CH" err="1"/>
              <a:t>Gall</a:t>
            </a:r>
            <a:endParaRPr lang="it-CH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F0A2839-1FE5-43C6-9340-11BB1ED0B5FA}"/>
              </a:ext>
            </a:extLst>
          </p:cNvPr>
          <p:cNvSpPr/>
          <p:nvPr/>
        </p:nvSpPr>
        <p:spPr bwMode="auto">
          <a:xfrm>
            <a:off x="1159162" y="4301348"/>
            <a:ext cx="274320" cy="27432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49CBD06-15B7-4AE4-8F6D-335B17E042C8}"/>
              </a:ext>
            </a:extLst>
          </p:cNvPr>
          <p:cNvSpPr txBox="1"/>
          <p:nvPr/>
        </p:nvSpPr>
        <p:spPr>
          <a:xfrm>
            <a:off x="460647" y="3962996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Zürich</a:t>
            </a:r>
            <a:endParaRPr lang="it-CH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17402BA-93DB-455F-831D-6903B4F90F4A}"/>
              </a:ext>
            </a:extLst>
          </p:cNvPr>
          <p:cNvSpPr/>
          <p:nvPr/>
        </p:nvSpPr>
        <p:spPr bwMode="auto">
          <a:xfrm>
            <a:off x="5317278" y="1800843"/>
            <a:ext cx="274320" cy="27432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70BBA07-2947-4C57-8872-8DEF3B53A9BE}"/>
              </a:ext>
            </a:extLst>
          </p:cNvPr>
          <p:cNvSpPr txBox="1"/>
          <p:nvPr/>
        </p:nvSpPr>
        <p:spPr>
          <a:xfrm>
            <a:off x="4980590" y="140872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Munich</a:t>
            </a:r>
            <a:endParaRPr lang="it-CH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A570E486-6EE1-4E08-8BB1-98319E5BBE33}"/>
              </a:ext>
            </a:extLst>
          </p:cNvPr>
          <p:cNvSpPr/>
          <p:nvPr/>
        </p:nvSpPr>
        <p:spPr bwMode="auto">
          <a:xfrm rot="10800000">
            <a:off x="5405088" y="2129714"/>
            <a:ext cx="98698" cy="768176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B36D17DD-A6DC-4650-AF6C-74F573FB35C8}"/>
              </a:ext>
            </a:extLst>
          </p:cNvPr>
          <p:cNvSpPr/>
          <p:nvPr/>
        </p:nvSpPr>
        <p:spPr bwMode="auto">
          <a:xfrm rot="3973546" flipH="1">
            <a:off x="4017276" y="2393456"/>
            <a:ext cx="106301" cy="2650142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97B788BB-DFE4-4D39-BEA2-C01203F9F37B}"/>
              </a:ext>
            </a:extLst>
          </p:cNvPr>
          <p:cNvSpPr/>
          <p:nvPr/>
        </p:nvSpPr>
        <p:spPr bwMode="auto">
          <a:xfrm rot="4230951" flipH="1">
            <a:off x="3366720" y="1789375"/>
            <a:ext cx="85328" cy="3923233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9444F7C-CDA2-4242-9AD9-E2DDC3C0FD30}"/>
              </a:ext>
            </a:extLst>
          </p:cNvPr>
          <p:cNvSpPr/>
          <p:nvPr/>
        </p:nvSpPr>
        <p:spPr bwMode="auto">
          <a:xfrm>
            <a:off x="5106098" y="4138348"/>
            <a:ext cx="274320" cy="274320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DCBF08-B633-493B-89C6-F7A166982EFC}"/>
              </a:ext>
            </a:extLst>
          </p:cNvPr>
          <p:cNvSpPr txBox="1"/>
          <p:nvPr/>
        </p:nvSpPr>
        <p:spPr>
          <a:xfrm>
            <a:off x="5385286" y="419516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/>
              <a:t>Innsbruck</a:t>
            </a:r>
            <a:endParaRPr lang="it-CH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FD8105-CFA3-4D9C-A6E3-04D3BE10CD0A}"/>
              </a:ext>
            </a:extLst>
          </p:cNvPr>
          <p:cNvSpPr txBox="1"/>
          <p:nvPr/>
        </p:nvSpPr>
        <p:spPr>
          <a:xfrm>
            <a:off x="2836372" y="3456917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4 h</a:t>
            </a:r>
            <a:endParaRPr lang="it-CH" sz="11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CDEA69D-1082-433D-8E26-535E801BF8CB}"/>
              </a:ext>
            </a:extLst>
          </p:cNvPr>
          <p:cNvSpPr txBox="1"/>
          <p:nvPr/>
        </p:nvSpPr>
        <p:spPr>
          <a:xfrm>
            <a:off x="3908393" y="3789777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3 h</a:t>
            </a:r>
            <a:endParaRPr lang="it-CH" sz="1100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3FD38564-1960-4A8B-B140-2310D23D7583}"/>
              </a:ext>
            </a:extLst>
          </p:cNvPr>
          <p:cNvSpPr/>
          <p:nvPr/>
        </p:nvSpPr>
        <p:spPr bwMode="auto">
          <a:xfrm rot="597149">
            <a:off x="5332474" y="3283837"/>
            <a:ext cx="98698" cy="768176"/>
          </a:xfrm>
          <a:prstGeom prst="downArrow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2FAB87-BC92-4C25-AD84-9CE2BB707026}"/>
              </a:ext>
            </a:extLst>
          </p:cNvPr>
          <p:cNvSpPr txBox="1"/>
          <p:nvPr/>
        </p:nvSpPr>
        <p:spPr>
          <a:xfrm>
            <a:off x="5504130" y="2344483"/>
            <a:ext cx="3770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1 h</a:t>
            </a:r>
            <a:endParaRPr lang="it-CH" sz="110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91891D3-6ECA-468A-BF67-1A731B923727}"/>
              </a:ext>
            </a:extLst>
          </p:cNvPr>
          <p:cNvSpPr txBox="1"/>
          <p:nvPr/>
        </p:nvSpPr>
        <p:spPr>
          <a:xfrm>
            <a:off x="5454437" y="3526490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/>
              <a:t>1.5 h</a:t>
            </a:r>
            <a:endParaRPr lang="it-CH" sz="1100"/>
          </a:p>
        </p:txBody>
      </p:sp>
    </p:spTree>
    <p:extLst>
      <p:ext uri="{BB962C8B-B14F-4D97-AF65-F5344CB8AC3E}">
        <p14:creationId xmlns:p14="http://schemas.microsoft.com/office/powerpoint/2010/main" val="13024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B7E0EA-E59D-4E96-A8CA-6F432BC1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Facts &amp; </a:t>
            </a:r>
            <a:r>
              <a:rPr lang="de-CH" err="1"/>
              <a:t>Figures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6EC85F-2560-4936-A25A-E2ACBCD36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700 </a:t>
            </a:r>
            <a:r>
              <a:rPr lang="de-CH" err="1"/>
              <a:t>Athlètes</a:t>
            </a:r>
            <a:r>
              <a:rPr lang="de-CH"/>
              <a:t> &amp; Unified Partner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/>
              <a:t>200 Coaches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/>
              <a:t>10 Sports: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err="1"/>
              <a:t>Patinage</a:t>
            </a:r>
            <a:r>
              <a:rPr lang="it-CH"/>
              <a:t> </a:t>
            </a:r>
            <a:r>
              <a:rPr lang="it-CH" err="1"/>
              <a:t>artistique</a:t>
            </a:r>
            <a:r>
              <a:rPr lang="it-CH"/>
              <a:t> / </a:t>
            </a:r>
            <a:r>
              <a:rPr lang="it-CH" err="1"/>
              <a:t>Grimpe</a:t>
            </a:r>
            <a:r>
              <a:rPr lang="it-CH"/>
              <a:t> / Short Track / </a:t>
            </a:r>
            <a:r>
              <a:rPr lang="it-CH" b="1">
                <a:solidFill>
                  <a:srgbClr val="FF0000"/>
                </a:solidFill>
              </a:rPr>
              <a:t>Ski de </a:t>
            </a:r>
            <a:r>
              <a:rPr lang="it-CH" b="1" err="1">
                <a:solidFill>
                  <a:srgbClr val="FF0000"/>
                </a:solidFill>
              </a:rPr>
              <a:t>fond</a:t>
            </a:r>
            <a:r>
              <a:rPr lang="it-CH" b="1">
                <a:solidFill>
                  <a:srgbClr val="FF0000"/>
                </a:solidFill>
              </a:rPr>
              <a:t> </a:t>
            </a:r>
            <a:r>
              <a:rPr lang="it-CH"/>
              <a:t>/ </a:t>
            </a:r>
            <a:r>
              <a:rPr lang="it-CH" err="1"/>
              <a:t>Stocksport</a:t>
            </a:r>
            <a:r>
              <a:rPr lang="it-CH"/>
              <a:t> / </a:t>
            </a:r>
            <a:r>
              <a:rPr lang="it-CH" b="1" err="1">
                <a:solidFill>
                  <a:srgbClr val="FF0000"/>
                </a:solidFill>
              </a:rPr>
              <a:t>Unihockey</a:t>
            </a:r>
            <a:r>
              <a:rPr lang="it-CH"/>
              <a:t> / </a:t>
            </a:r>
            <a:br>
              <a:rPr lang="it-CH"/>
            </a:br>
            <a:r>
              <a:rPr lang="it-CH" b="1" err="1">
                <a:solidFill>
                  <a:srgbClr val="FF0000"/>
                </a:solidFill>
              </a:rPr>
              <a:t>Raquette</a:t>
            </a:r>
            <a:r>
              <a:rPr lang="it-CH" b="1">
                <a:solidFill>
                  <a:srgbClr val="FF0000"/>
                </a:solidFill>
              </a:rPr>
              <a:t> à </a:t>
            </a:r>
            <a:r>
              <a:rPr lang="it-CH" b="1" err="1">
                <a:solidFill>
                  <a:srgbClr val="FF0000"/>
                </a:solidFill>
              </a:rPr>
              <a:t>neige</a:t>
            </a:r>
            <a:r>
              <a:rPr lang="it-CH" b="1">
                <a:solidFill>
                  <a:srgbClr val="FF0000"/>
                </a:solidFill>
              </a:rPr>
              <a:t> </a:t>
            </a:r>
            <a:r>
              <a:rPr lang="it-CH"/>
              <a:t>/ </a:t>
            </a:r>
            <a:r>
              <a:rPr lang="it-CH" b="1">
                <a:solidFill>
                  <a:srgbClr val="FF0000"/>
                </a:solidFill>
              </a:rPr>
              <a:t>Ski </a:t>
            </a:r>
            <a:r>
              <a:rPr lang="it-CH" b="1" err="1">
                <a:solidFill>
                  <a:srgbClr val="FF0000"/>
                </a:solidFill>
              </a:rPr>
              <a:t>alpin</a:t>
            </a:r>
            <a:r>
              <a:rPr lang="it-CH" b="1">
                <a:solidFill>
                  <a:srgbClr val="FF0000"/>
                </a:solidFill>
              </a:rPr>
              <a:t> </a:t>
            </a:r>
            <a:r>
              <a:rPr lang="it-CH"/>
              <a:t>/ </a:t>
            </a:r>
            <a:r>
              <a:rPr lang="it-CH" b="1">
                <a:solidFill>
                  <a:srgbClr val="FF0000"/>
                </a:solidFill>
              </a:rPr>
              <a:t>Snowboard</a:t>
            </a:r>
            <a:r>
              <a:rPr lang="it-CH"/>
              <a:t> / </a:t>
            </a:r>
            <a:r>
              <a:rPr lang="it-CH" err="1"/>
              <a:t>Danse</a:t>
            </a:r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err="1"/>
              <a:t>Evènements</a:t>
            </a:r>
            <a:r>
              <a:rPr lang="it-CH"/>
              <a:t> non-sport:</a:t>
            </a:r>
          </a:p>
          <a:p>
            <a:pPr marL="511448" lvl="2" indent="-285750">
              <a:buFont typeface="Arial" panose="020B0604020202020204" pitchFamily="34" charset="0"/>
              <a:buChar char="•"/>
            </a:pPr>
            <a:r>
              <a:rPr lang="it-CH" err="1"/>
              <a:t>Cérémonie</a:t>
            </a:r>
            <a:r>
              <a:rPr lang="it-CH"/>
              <a:t> d’ouverture / Soirée disco / </a:t>
            </a:r>
            <a:r>
              <a:rPr lang="it-CH" err="1"/>
              <a:t>Cérémonie</a:t>
            </a:r>
            <a:r>
              <a:rPr lang="it-CH"/>
              <a:t> de </a:t>
            </a:r>
            <a:r>
              <a:rPr lang="it-CH" err="1"/>
              <a:t>clôture</a:t>
            </a:r>
            <a:r>
              <a:rPr lang="it-CH"/>
              <a:t> / </a:t>
            </a:r>
            <a:r>
              <a:rPr lang="it-CH" err="1"/>
              <a:t>Offres</a:t>
            </a:r>
            <a:r>
              <a:rPr lang="it-CH"/>
              <a:t> </a:t>
            </a:r>
            <a:r>
              <a:rPr lang="it-CH" err="1"/>
              <a:t>inclusives</a:t>
            </a:r>
            <a:r>
              <a:rPr lang="it-CH"/>
              <a:t> /</a:t>
            </a:r>
            <a:br>
              <a:rPr lang="it-CH"/>
            </a:br>
            <a:r>
              <a:rPr lang="it-CH" err="1"/>
              <a:t>Healthy</a:t>
            </a:r>
            <a:r>
              <a:rPr lang="it-CH"/>
              <a:t> </a:t>
            </a:r>
            <a:r>
              <a:rPr lang="it-CH" err="1"/>
              <a:t>Athletes</a:t>
            </a:r>
            <a:endParaRPr lang="it-CH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9EE1AA-9892-48E4-AF26-686CCD99A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6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5221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5632A-E470-47E3-826C-4A16D7B9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Programme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54ED7A4-8363-4BF7-8744-1B192BCE7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37" y="1737628"/>
            <a:ext cx="3960000" cy="213759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6CE9C4-E305-49EE-8369-37E14E101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7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1815224-C0B7-4376-9C37-4F0FE79C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65" y="1737628"/>
            <a:ext cx="3960000" cy="201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B8156-DE54-4E5B-84A1-163617F5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Lieux de sport et d'événements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A53885C-E574-4058-A1D6-DE62F2CB6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554040" y="1102729"/>
            <a:ext cx="7593644" cy="368874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CD5CA7-D2E9-488B-A5B5-6227BDB82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8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E6FBAD0-E550-4BE8-8752-CA8179BA4B5E}"/>
              </a:ext>
            </a:extLst>
          </p:cNvPr>
          <p:cNvSpPr>
            <a:spLocks noChangeAspect="1"/>
          </p:cNvSpPr>
          <p:nvPr/>
        </p:nvSpPr>
        <p:spPr bwMode="auto">
          <a:xfrm>
            <a:off x="4456662" y="4102801"/>
            <a:ext cx="72000" cy="720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55D977-1199-4164-B4D6-49229F9A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47" y="3971130"/>
            <a:ext cx="360000" cy="360000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6CC4C5-7A87-4006-9D21-603A5E515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94" y="3969731"/>
            <a:ext cx="360000" cy="36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0B0C047-7522-475C-AC3E-6998D0D5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41" y="3969731"/>
            <a:ext cx="360000" cy="360000"/>
          </a:xfrm>
          <a:prstGeom prst="rect">
            <a:avLst/>
          </a:prstGeom>
        </p:spPr>
      </p:pic>
      <p:pic>
        <p:nvPicPr>
          <p:cNvPr id="15" name="Grafik 14" descr="Ein Bild, das Text, Monitor enthält.&#10;&#10;Automatisch generierte Beschreibung">
            <a:extLst>
              <a:ext uri="{FF2B5EF4-FFF2-40B4-BE49-F238E27FC236}">
                <a16:creationId xmlns:a16="http://schemas.microsoft.com/office/drawing/2014/main" id="{5E9AA559-15C2-456B-AC32-F80E455EB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971130"/>
            <a:ext cx="360000" cy="36000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BFBA2E0C-B5C2-443E-8501-010722BAB887}"/>
              </a:ext>
            </a:extLst>
          </p:cNvPr>
          <p:cNvSpPr>
            <a:spLocks noChangeAspect="1"/>
          </p:cNvSpPr>
          <p:nvPr/>
        </p:nvSpPr>
        <p:spPr bwMode="auto">
          <a:xfrm>
            <a:off x="4673600" y="1499301"/>
            <a:ext cx="72000" cy="720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FD87658-FF83-409F-A68B-817C5686864E}"/>
              </a:ext>
            </a:extLst>
          </p:cNvPr>
          <p:cNvSpPr txBox="1"/>
          <p:nvPr/>
        </p:nvSpPr>
        <p:spPr>
          <a:xfrm>
            <a:off x="4698401" y="1496885"/>
            <a:ext cx="1046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err="1"/>
              <a:t>Offre</a:t>
            </a:r>
            <a:r>
              <a:rPr lang="de-CH" sz="800"/>
              <a:t> non </a:t>
            </a:r>
            <a:r>
              <a:rPr lang="de-CH" sz="800" err="1"/>
              <a:t>compétitive</a:t>
            </a:r>
            <a:endParaRPr lang="de-CH" sz="80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3CB096C-D09F-4E38-8834-E41E831A48A0}"/>
              </a:ext>
            </a:extLst>
          </p:cNvPr>
          <p:cNvSpPr>
            <a:spLocks noChangeAspect="1"/>
          </p:cNvSpPr>
          <p:nvPr/>
        </p:nvSpPr>
        <p:spPr bwMode="auto">
          <a:xfrm>
            <a:off x="4308401" y="1257647"/>
            <a:ext cx="72000" cy="720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449009E-F057-4BCA-A3A8-5E06303B6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1" y="1104462"/>
            <a:ext cx="360000" cy="360000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B77B5E3A-B2DD-4312-AD85-7F5BACC75FE9}"/>
              </a:ext>
            </a:extLst>
          </p:cNvPr>
          <p:cNvSpPr>
            <a:spLocks noChangeAspect="1"/>
          </p:cNvSpPr>
          <p:nvPr/>
        </p:nvSpPr>
        <p:spPr bwMode="auto">
          <a:xfrm>
            <a:off x="4248502" y="1412565"/>
            <a:ext cx="72000" cy="72000"/>
          </a:xfrm>
          <a:prstGeom prst="ellips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9968B8D-77C1-4AE0-8D1D-08FE5E770D7B}"/>
              </a:ext>
            </a:extLst>
          </p:cNvPr>
          <p:cNvSpPr txBox="1"/>
          <p:nvPr/>
        </p:nvSpPr>
        <p:spPr>
          <a:xfrm>
            <a:off x="3550757" y="1372793"/>
            <a:ext cx="829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/>
              <a:t>Cérémonie d'ouverture, cérémonie de clôture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C733A2D-CD33-4C23-91A9-DA38D05AF8D3}"/>
              </a:ext>
            </a:extLst>
          </p:cNvPr>
          <p:cNvSpPr txBox="1"/>
          <p:nvPr/>
        </p:nvSpPr>
        <p:spPr>
          <a:xfrm>
            <a:off x="4709600" y="1070735"/>
            <a:ext cx="202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/>
              <a:t>+ </a:t>
            </a:r>
            <a:r>
              <a:rPr lang="fr-FR" sz="800"/>
              <a:t>Discothèque des athlètes et des bénévoles</a:t>
            </a:r>
            <a:endParaRPr lang="de-CH" sz="800"/>
          </a:p>
        </p:txBody>
      </p:sp>
    </p:spTree>
    <p:extLst>
      <p:ext uri="{BB962C8B-B14F-4D97-AF65-F5344CB8AC3E}">
        <p14:creationId xmlns:p14="http://schemas.microsoft.com/office/powerpoint/2010/main" val="21579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C2C769-6226-443C-B7F3-5F46A5DA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Programme Team Switzerland 2022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456D4A-DB4A-4FDF-A462-9E0F5AF1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effectLst/>
              </a:rPr>
              <a:t>22.01.23		Rendez-vous de la délégation en Suisse,</a:t>
            </a:r>
          </a:p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/>
              <a:t>		</a:t>
            </a:r>
            <a:r>
              <a:rPr lang="fr-FR" sz="1800">
                <a:effectLst/>
              </a:rPr>
              <a:t>distribution du matériel</a:t>
            </a:r>
          </a:p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effectLst/>
              </a:rPr>
              <a:t>23.01.23 	Voyage en car à Bad-</a:t>
            </a:r>
            <a:r>
              <a:rPr lang="fr-FR" sz="1800" err="1">
                <a:effectLst/>
              </a:rPr>
              <a:t>Tölz</a:t>
            </a:r>
            <a:endParaRPr lang="fr-FR" sz="1800">
              <a:effectLst/>
            </a:endParaRPr>
          </a:p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effectLst/>
              </a:rPr>
              <a:t>23-26.01		Jeux d'hiver de Bavière</a:t>
            </a:r>
          </a:p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>
                <a:effectLst/>
              </a:rPr>
              <a:t>27.01.23		Voyage de retour en car vers la Suisse</a:t>
            </a:r>
          </a:p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>
              <a:latin typeface="Calibri" panose="020F0502020204030204" pitchFamily="34" charset="0"/>
            </a:endParaRPr>
          </a:p>
          <a:p>
            <a:pPr rtl="0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e-CH" err="1"/>
              <a:t>Hébergement</a:t>
            </a:r>
            <a:r>
              <a:rPr lang="de-CH"/>
              <a:t> </a:t>
            </a:r>
            <a:r>
              <a:rPr lang="de-CH" err="1"/>
              <a:t>pas</a:t>
            </a:r>
            <a:r>
              <a:rPr lang="de-CH"/>
              <a:t> </a:t>
            </a:r>
            <a:r>
              <a:rPr lang="de-CH" err="1"/>
              <a:t>encore</a:t>
            </a:r>
            <a:r>
              <a:rPr lang="de-CH"/>
              <a:t> </a:t>
            </a:r>
            <a:r>
              <a:rPr lang="de-CH" err="1"/>
              <a:t>déterminé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DF0D98-1E25-4713-8611-333795F5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9</a:t>
            </a:fld>
            <a:r>
              <a:rPr lang="en-US"/>
              <a:t> | Special Olympics Switzerland </a:t>
            </a:r>
            <a:endParaRPr lang="en-US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627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SWI_PPT_WWG-blau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8D9C910C-8F5C-4E58-8D58-157E81162502}"/>
    </a:ext>
  </a:ext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E4D5A32B-0D34-44A3-9C6C-22E29F6B4608}"/>
    </a:ext>
  </a:ext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66EF22E1-3769-4BF9-8508-9735233917B0}"/>
    </a:ext>
  </a:ext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ADFFE5DC-326C-4928-86B4-A95514A52180}" vid="{4A79C469-86CB-400F-BC23-9169FC1D38FD}"/>
    </a:ext>
  </a:extLst>
</a:theme>
</file>

<file path=ppt/theme/theme5.xml><?xml version="1.0" encoding="utf-8"?>
<a:theme xmlns:a="http://schemas.openxmlformats.org/drawingml/2006/main" name="1_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OSWI_PPT_Template_16_9_NEU.potx" id="{738514CF-5850-482B-85D1-D97D38B0091F}" vid="{544ABDD0-F16F-455E-AC28-EF726A7DD18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77B3BB1217944A960A58861D8EF91F" ma:contentTypeVersion="13" ma:contentTypeDescription="Ein neues Dokument erstellen." ma:contentTypeScope="" ma:versionID="3d30a353d0e83201891f3abcf25fd6d3">
  <xsd:schema xmlns:xsd="http://www.w3.org/2001/XMLSchema" xmlns:xs="http://www.w3.org/2001/XMLSchema" xmlns:p="http://schemas.microsoft.com/office/2006/metadata/properties" xmlns:ns2="42664116-9abe-4205-b356-9281d0d12e47" xmlns:ns3="297640c1-5516-45f5-8c93-e78f4be7fe37" targetNamespace="http://schemas.microsoft.com/office/2006/metadata/properties" ma:root="true" ma:fieldsID="52a6c62c310d080767c20b47d630807f" ns2:_="" ns3:_="">
    <xsd:import namespace="42664116-9abe-4205-b356-9281d0d12e47"/>
    <xsd:import namespace="297640c1-5516-45f5-8c93-e78f4be7f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64116-9abe-4205-b356-9281d0d12e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7640c1-5516-45f5-8c93-e78f4be7f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0722A2-D5C3-4184-9C7A-44D68D1A3973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42664116-9abe-4205-b356-9281d0d12e47"/>
    <ds:schemaRef ds:uri="http://purl.org/dc/elements/1.1/"/>
    <ds:schemaRef ds:uri="297640c1-5516-45f5-8c93-e78f4be7fe37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85DE9A-3BCA-43BE-8351-194DCB257D74}">
  <ds:schemaRefs>
    <ds:schemaRef ds:uri="297640c1-5516-45f5-8c93-e78f4be7fe37"/>
    <ds:schemaRef ds:uri="42664116-9abe-4205-b356-9281d0d12e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00054F-E0DB-4E67-8780-4362E028E0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PowerPoint_WWG2022</Template>
  <TotalTime>0</TotalTime>
  <Words>408</Words>
  <Application>Microsoft Office PowerPoint</Application>
  <PresentationFormat>Bildschirmpräsentation (16:9)</PresentationFormat>
  <Paragraphs>82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Calibri</vt:lpstr>
      <vt:lpstr>Gill Sans</vt:lpstr>
      <vt:lpstr>Ubuntu</vt:lpstr>
      <vt:lpstr>Ubuntu Light</vt:lpstr>
      <vt:lpstr>SOSWI_PPT_WWG-blau</vt:lpstr>
      <vt:lpstr>Body White copy</vt:lpstr>
      <vt:lpstr>Blank</vt:lpstr>
      <vt:lpstr>1_Blank</vt:lpstr>
      <vt:lpstr>1_Body White copy</vt:lpstr>
      <vt:lpstr>Webinaire Programme alternatif</vt:lpstr>
      <vt:lpstr>Sommaire</vt:lpstr>
      <vt:lpstr>Programme alternatif</vt:lpstr>
      <vt:lpstr>Programme alternatif</vt:lpstr>
      <vt:lpstr>Bad-Tölz</vt:lpstr>
      <vt:lpstr>Facts &amp; Figures</vt:lpstr>
      <vt:lpstr>Programme</vt:lpstr>
      <vt:lpstr>Lieux de sport et d'événements</vt:lpstr>
      <vt:lpstr>Programme Team Switzerland 2022</vt:lpstr>
      <vt:lpstr>Financement</vt:lpstr>
      <vt:lpstr>Financement</vt:lpstr>
      <vt:lpstr>FAn4You</vt:lpstr>
      <vt:lpstr>Fan4You</vt:lpstr>
      <vt:lpstr>État : 05.04.2022</vt:lpstr>
      <vt:lpstr>Questions ?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Webinaire_Programme_alternatif_F</dc:title>
  <dc:creator>Phoebe Cueni</dc:creator>
  <cp:lastModifiedBy>Phoebe Cueni</cp:lastModifiedBy>
  <cp:revision>1</cp:revision>
  <dcterms:created xsi:type="dcterms:W3CDTF">2022-04-04T13:13:43Z</dcterms:created>
  <dcterms:modified xsi:type="dcterms:W3CDTF">2022-04-06T12:45:54Z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0x010100BB77B3BB1217944A960A58861D8EF91F</vt:lpwstr>
  </property>
</Properties>
</file>