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4" r:id="rId4"/>
    <p:sldMasterId id="2147483723" r:id="rId5"/>
  </p:sldMasterIdLst>
  <p:notesMasterIdLst>
    <p:notesMasterId r:id="rId30"/>
  </p:notesMasterIdLst>
  <p:handoutMasterIdLst>
    <p:handoutMasterId r:id="rId31"/>
  </p:handoutMasterIdLst>
  <p:sldIdLst>
    <p:sldId id="256" r:id="rId6"/>
    <p:sldId id="272" r:id="rId7"/>
    <p:sldId id="340" r:id="rId8"/>
    <p:sldId id="336" r:id="rId9"/>
    <p:sldId id="341" r:id="rId10"/>
    <p:sldId id="335" r:id="rId11"/>
    <p:sldId id="326" r:id="rId12"/>
    <p:sldId id="344" r:id="rId13"/>
    <p:sldId id="327" r:id="rId14"/>
    <p:sldId id="280" r:id="rId15"/>
    <p:sldId id="350" r:id="rId16"/>
    <p:sldId id="351" r:id="rId17"/>
    <p:sldId id="352" r:id="rId18"/>
    <p:sldId id="353" r:id="rId19"/>
    <p:sldId id="359" r:id="rId20"/>
    <p:sldId id="361" r:id="rId21"/>
    <p:sldId id="354" r:id="rId22"/>
    <p:sldId id="356" r:id="rId23"/>
    <p:sldId id="360" r:id="rId24"/>
    <p:sldId id="358" r:id="rId25"/>
    <p:sldId id="281" r:id="rId26"/>
    <p:sldId id="339" r:id="rId27"/>
    <p:sldId id="284" r:id="rId28"/>
    <p:sldId id="269" r:id="rId29"/>
  </p:sldIdLst>
  <p:sldSz cx="9144000" cy="5143500" type="screen16x9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7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1D1D1"/>
    <a:srgbClr val="99CCFF"/>
    <a:srgbClr val="595959"/>
    <a:srgbClr val="222421"/>
    <a:srgbClr val="2E3333"/>
    <a:srgbClr val="1A1A16"/>
    <a:srgbClr val="1A1A10"/>
    <a:srgbClr val="16151E"/>
    <a:srgbClr val="29251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1D679A-EC22-463F-8CC6-82ADBCD397D3}" v="213" dt="2021-11-18T15:50:13.0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57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oebe Cueni" userId="0300f222-83e1-4c48-8d40-fac8c6bc3caf" providerId="ADAL" clId="{41D26216-6AA2-40B8-82CB-87C02ACB3105}"/>
    <pc:docChg chg="undo custSel addSld delSld modSld sldOrd">
      <pc:chgData name="Phoebe Cueni" userId="0300f222-83e1-4c48-8d40-fac8c6bc3caf" providerId="ADAL" clId="{41D26216-6AA2-40B8-82CB-87C02ACB3105}" dt="2021-10-08T08:48:45.433" v="1539" actId="20577"/>
      <pc:docMkLst>
        <pc:docMk/>
      </pc:docMkLst>
      <pc:sldChg chg="modSp mod">
        <pc:chgData name="Phoebe Cueni" userId="0300f222-83e1-4c48-8d40-fac8c6bc3caf" providerId="ADAL" clId="{41D26216-6AA2-40B8-82CB-87C02ACB3105}" dt="2021-09-27T14:42:36.076" v="46" actId="6549"/>
        <pc:sldMkLst>
          <pc:docMk/>
          <pc:sldMk cId="2940451215" sldId="256"/>
        </pc:sldMkLst>
        <pc:spChg chg="mod">
          <ac:chgData name="Phoebe Cueni" userId="0300f222-83e1-4c48-8d40-fac8c6bc3caf" providerId="ADAL" clId="{41D26216-6AA2-40B8-82CB-87C02ACB3105}" dt="2021-09-27T14:42:28.951" v="32" actId="20577"/>
          <ac:spMkLst>
            <pc:docMk/>
            <pc:sldMk cId="2940451215" sldId="256"/>
            <ac:spMk id="8" creationId="{00000000-0000-0000-0000-000000000000}"/>
          </ac:spMkLst>
        </pc:spChg>
        <pc:spChg chg="mod">
          <ac:chgData name="Phoebe Cueni" userId="0300f222-83e1-4c48-8d40-fac8c6bc3caf" providerId="ADAL" clId="{41D26216-6AA2-40B8-82CB-87C02ACB3105}" dt="2021-09-27T14:42:36.076" v="46" actId="6549"/>
          <ac:spMkLst>
            <pc:docMk/>
            <pc:sldMk cId="2940451215" sldId="256"/>
            <ac:spMk id="9" creationId="{00000000-0000-0000-0000-000000000000}"/>
          </ac:spMkLst>
        </pc:spChg>
      </pc:sldChg>
      <pc:sldChg chg="modSp mod">
        <pc:chgData name="Phoebe Cueni" userId="0300f222-83e1-4c48-8d40-fac8c6bc3caf" providerId="ADAL" clId="{41D26216-6AA2-40B8-82CB-87C02ACB3105}" dt="2021-10-05T14:58:41.848" v="1363" actId="20577"/>
        <pc:sldMkLst>
          <pc:docMk/>
          <pc:sldMk cId="3318369797" sldId="272"/>
        </pc:sldMkLst>
        <pc:spChg chg="mod">
          <ac:chgData name="Phoebe Cueni" userId="0300f222-83e1-4c48-8d40-fac8c6bc3caf" providerId="ADAL" clId="{41D26216-6AA2-40B8-82CB-87C02ACB3105}" dt="2021-10-05T14:58:41.848" v="1363" actId="20577"/>
          <ac:spMkLst>
            <pc:docMk/>
            <pc:sldMk cId="3318369797" sldId="272"/>
            <ac:spMk id="3" creationId="{497D3F9C-CF0F-49B9-A0EE-9008E88E3DD8}"/>
          </ac:spMkLst>
        </pc:spChg>
      </pc:sldChg>
      <pc:sldChg chg="modSp mod">
        <pc:chgData name="Phoebe Cueni" userId="0300f222-83e1-4c48-8d40-fac8c6bc3caf" providerId="ADAL" clId="{41D26216-6AA2-40B8-82CB-87C02ACB3105}" dt="2021-10-05T14:20:58.799" v="1007" actId="20577"/>
        <pc:sldMkLst>
          <pc:docMk/>
          <pc:sldMk cId="849472371" sldId="280"/>
        </pc:sldMkLst>
        <pc:spChg chg="mod">
          <ac:chgData name="Phoebe Cueni" userId="0300f222-83e1-4c48-8d40-fac8c6bc3caf" providerId="ADAL" clId="{41D26216-6AA2-40B8-82CB-87C02ACB3105}" dt="2021-10-05T14:20:58.799" v="1007" actId="20577"/>
          <ac:spMkLst>
            <pc:docMk/>
            <pc:sldMk cId="849472371" sldId="280"/>
            <ac:spMk id="2" creationId="{AE235A22-9A73-4BD2-9D2B-0D37FD700E53}"/>
          </ac:spMkLst>
        </pc:spChg>
      </pc:sldChg>
      <pc:sldChg chg="modSp mod">
        <pc:chgData name="Phoebe Cueni" userId="0300f222-83e1-4c48-8d40-fac8c6bc3caf" providerId="ADAL" clId="{41D26216-6AA2-40B8-82CB-87C02ACB3105}" dt="2021-09-27T14:44:05.270" v="112"/>
        <pc:sldMkLst>
          <pc:docMk/>
          <pc:sldMk cId="52713590" sldId="282"/>
        </pc:sldMkLst>
        <pc:spChg chg="mod">
          <ac:chgData name="Phoebe Cueni" userId="0300f222-83e1-4c48-8d40-fac8c6bc3caf" providerId="ADAL" clId="{41D26216-6AA2-40B8-82CB-87C02ACB3105}" dt="2021-09-27T14:44:05.270" v="112"/>
          <ac:spMkLst>
            <pc:docMk/>
            <pc:sldMk cId="52713590" sldId="282"/>
            <ac:spMk id="2" creationId="{9FDFE9D9-3599-491B-9AFE-6933F6A30CE4}"/>
          </ac:spMkLst>
        </pc:spChg>
      </pc:sldChg>
      <pc:sldChg chg="del">
        <pc:chgData name="Phoebe Cueni" userId="0300f222-83e1-4c48-8d40-fac8c6bc3caf" providerId="ADAL" clId="{41D26216-6AA2-40B8-82CB-87C02ACB3105}" dt="2021-09-27T14:44:23.404" v="117" actId="2696"/>
        <pc:sldMkLst>
          <pc:docMk/>
          <pc:sldMk cId="3091070481" sldId="283"/>
        </pc:sldMkLst>
      </pc:sldChg>
      <pc:sldChg chg="del">
        <pc:chgData name="Phoebe Cueni" userId="0300f222-83e1-4c48-8d40-fac8c6bc3caf" providerId="ADAL" clId="{41D26216-6AA2-40B8-82CB-87C02ACB3105}" dt="2021-09-27T14:48:18.553" v="147" actId="47"/>
        <pc:sldMkLst>
          <pc:docMk/>
          <pc:sldMk cId="4089412637" sldId="285"/>
        </pc:sldMkLst>
      </pc:sldChg>
      <pc:sldChg chg="del">
        <pc:chgData name="Phoebe Cueni" userId="0300f222-83e1-4c48-8d40-fac8c6bc3caf" providerId="ADAL" clId="{41D26216-6AA2-40B8-82CB-87C02ACB3105}" dt="2021-09-27T14:44:08.742" v="113" actId="2696"/>
        <pc:sldMkLst>
          <pc:docMk/>
          <pc:sldMk cId="1459396435" sldId="297"/>
        </pc:sldMkLst>
      </pc:sldChg>
      <pc:sldChg chg="modSp mod">
        <pc:chgData name="Phoebe Cueni" userId="0300f222-83e1-4c48-8d40-fac8c6bc3caf" providerId="ADAL" clId="{41D26216-6AA2-40B8-82CB-87C02ACB3105}" dt="2021-10-07T11:46:42.966" v="1376"/>
        <pc:sldMkLst>
          <pc:docMk/>
          <pc:sldMk cId="3704428407" sldId="315"/>
        </pc:sldMkLst>
        <pc:spChg chg="mod">
          <ac:chgData name="Phoebe Cueni" userId="0300f222-83e1-4c48-8d40-fac8c6bc3caf" providerId="ADAL" clId="{41D26216-6AA2-40B8-82CB-87C02ACB3105}" dt="2021-10-07T11:46:42.966" v="1376"/>
          <ac:spMkLst>
            <pc:docMk/>
            <pc:sldMk cId="3704428407" sldId="315"/>
            <ac:spMk id="3" creationId="{49B773E1-1ADC-45CD-BFED-A7024BB10465}"/>
          </ac:spMkLst>
        </pc:spChg>
      </pc:sldChg>
      <pc:sldChg chg="del">
        <pc:chgData name="Phoebe Cueni" userId="0300f222-83e1-4c48-8d40-fac8c6bc3caf" providerId="ADAL" clId="{41D26216-6AA2-40B8-82CB-87C02ACB3105}" dt="2021-09-27T14:46:02.712" v="137" actId="2696"/>
        <pc:sldMkLst>
          <pc:docMk/>
          <pc:sldMk cId="988622459" sldId="316"/>
        </pc:sldMkLst>
      </pc:sldChg>
      <pc:sldChg chg="del">
        <pc:chgData name="Phoebe Cueni" userId="0300f222-83e1-4c48-8d40-fac8c6bc3caf" providerId="ADAL" clId="{41D26216-6AA2-40B8-82CB-87C02ACB3105}" dt="2021-09-27T14:46:44.452" v="139" actId="47"/>
        <pc:sldMkLst>
          <pc:docMk/>
          <pc:sldMk cId="812627812" sldId="317"/>
        </pc:sldMkLst>
      </pc:sldChg>
      <pc:sldChg chg="del">
        <pc:chgData name="Phoebe Cueni" userId="0300f222-83e1-4c48-8d40-fac8c6bc3caf" providerId="ADAL" clId="{41D26216-6AA2-40B8-82CB-87C02ACB3105}" dt="2021-09-27T14:47:18.631" v="142" actId="47"/>
        <pc:sldMkLst>
          <pc:docMk/>
          <pc:sldMk cId="1807118408" sldId="318"/>
        </pc:sldMkLst>
      </pc:sldChg>
      <pc:sldChg chg="del">
        <pc:chgData name="Phoebe Cueni" userId="0300f222-83e1-4c48-8d40-fac8c6bc3caf" providerId="ADAL" clId="{41D26216-6AA2-40B8-82CB-87C02ACB3105}" dt="2021-09-27T14:44:11.034" v="114" actId="2696"/>
        <pc:sldMkLst>
          <pc:docMk/>
          <pc:sldMk cId="1593970573" sldId="319"/>
        </pc:sldMkLst>
      </pc:sldChg>
      <pc:sldChg chg="del">
        <pc:chgData name="Phoebe Cueni" userId="0300f222-83e1-4c48-8d40-fac8c6bc3caf" providerId="ADAL" clId="{41D26216-6AA2-40B8-82CB-87C02ACB3105}" dt="2021-09-27T14:47:10.037" v="140" actId="2696"/>
        <pc:sldMkLst>
          <pc:docMk/>
          <pc:sldMk cId="3608827172" sldId="320"/>
        </pc:sldMkLst>
      </pc:sldChg>
      <pc:sldChg chg="del">
        <pc:chgData name="Phoebe Cueni" userId="0300f222-83e1-4c48-8d40-fac8c6bc3caf" providerId="ADAL" clId="{41D26216-6AA2-40B8-82CB-87C02ACB3105}" dt="2021-09-27T14:47:15.390" v="141" actId="47"/>
        <pc:sldMkLst>
          <pc:docMk/>
          <pc:sldMk cId="3257623092" sldId="321"/>
        </pc:sldMkLst>
      </pc:sldChg>
      <pc:sldChg chg="del">
        <pc:chgData name="Phoebe Cueni" userId="0300f222-83e1-4c48-8d40-fac8c6bc3caf" providerId="ADAL" clId="{41D26216-6AA2-40B8-82CB-87C02ACB3105}" dt="2021-09-27T14:47:15.390" v="141" actId="47"/>
        <pc:sldMkLst>
          <pc:docMk/>
          <pc:sldMk cId="425455030" sldId="322"/>
        </pc:sldMkLst>
      </pc:sldChg>
      <pc:sldChg chg="del">
        <pc:chgData name="Phoebe Cueni" userId="0300f222-83e1-4c48-8d40-fac8c6bc3caf" providerId="ADAL" clId="{41D26216-6AA2-40B8-82CB-87C02ACB3105}" dt="2021-09-27T14:47:15.390" v="141" actId="47"/>
        <pc:sldMkLst>
          <pc:docMk/>
          <pc:sldMk cId="1638546969" sldId="323"/>
        </pc:sldMkLst>
      </pc:sldChg>
      <pc:sldChg chg="del">
        <pc:chgData name="Phoebe Cueni" userId="0300f222-83e1-4c48-8d40-fac8c6bc3caf" providerId="ADAL" clId="{41D26216-6AA2-40B8-82CB-87C02ACB3105}" dt="2021-09-27T14:47:15.390" v="141" actId="47"/>
        <pc:sldMkLst>
          <pc:docMk/>
          <pc:sldMk cId="1264196572" sldId="324"/>
        </pc:sldMkLst>
      </pc:sldChg>
      <pc:sldChg chg="del">
        <pc:chgData name="Phoebe Cueni" userId="0300f222-83e1-4c48-8d40-fac8c6bc3caf" providerId="ADAL" clId="{41D26216-6AA2-40B8-82CB-87C02ACB3105}" dt="2021-09-27T14:46:20.971" v="138" actId="2696"/>
        <pc:sldMkLst>
          <pc:docMk/>
          <pc:sldMk cId="188867333" sldId="325"/>
        </pc:sldMkLst>
      </pc:sldChg>
      <pc:sldChg chg="modSp mod ord">
        <pc:chgData name="Phoebe Cueni" userId="0300f222-83e1-4c48-8d40-fac8c6bc3caf" providerId="ADAL" clId="{41D26216-6AA2-40B8-82CB-87C02ACB3105}" dt="2021-10-07T11:47:45.315" v="1425" actId="20577"/>
        <pc:sldMkLst>
          <pc:docMk/>
          <pc:sldMk cId="1009622659" sldId="326"/>
        </pc:sldMkLst>
        <pc:spChg chg="mod">
          <ac:chgData name="Phoebe Cueni" userId="0300f222-83e1-4c48-8d40-fac8c6bc3caf" providerId="ADAL" clId="{41D26216-6AA2-40B8-82CB-87C02ACB3105}" dt="2021-10-07T11:47:45.315" v="1425" actId="20577"/>
          <ac:spMkLst>
            <pc:docMk/>
            <pc:sldMk cId="1009622659" sldId="326"/>
            <ac:spMk id="3" creationId="{AAADADCB-D53A-46A0-AE70-65B2DE1A613C}"/>
          </ac:spMkLst>
        </pc:spChg>
      </pc:sldChg>
      <pc:sldChg chg="ord">
        <pc:chgData name="Phoebe Cueni" userId="0300f222-83e1-4c48-8d40-fac8c6bc3caf" providerId="ADAL" clId="{41D26216-6AA2-40B8-82CB-87C02ACB3105}" dt="2021-09-27T14:47:30.559" v="144"/>
        <pc:sldMkLst>
          <pc:docMk/>
          <pc:sldMk cId="655372042" sldId="327"/>
        </pc:sldMkLst>
      </pc:sldChg>
      <pc:sldChg chg="del">
        <pc:chgData name="Phoebe Cueni" userId="0300f222-83e1-4c48-8d40-fac8c6bc3caf" providerId="ADAL" clId="{41D26216-6AA2-40B8-82CB-87C02ACB3105}" dt="2021-09-27T14:46:44.452" v="139" actId="47"/>
        <pc:sldMkLst>
          <pc:docMk/>
          <pc:sldMk cId="1924276404" sldId="328"/>
        </pc:sldMkLst>
      </pc:sldChg>
      <pc:sldChg chg="del">
        <pc:chgData name="Phoebe Cueni" userId="0300f222-83e1-4c48-8d40-fac8c6bc3caf" providerId="ADAL" clId="{41D26216-6AA2-40B8-82CB-87C02ACB3105}" dt="2021-09-27T14:46:44.452" v="139" actId="47"/>
        <pc:sldMkLst>
          <pc:docMk/>
          <pc:sldMk cId="3628302301" sldId="329"/>
        </pc:sldMkLst>
      </pc:sldChg>
      <pc:sldChg chg="del">
        <pc:chgData name="Phoebe Cueni" userId="0300f222-83e1-4c48-8d40-fac8c6bc3caf" providerId="ADAL" clId="{41D26216-6AA2-40B8-82CB-87C02ACB3105}" dt="2021-09-27T14:46:44.452" v="139" actId="47"/>
        <pc:sldMkLst>
          <pc:docMk/>
          <pc:sldMk cId="594348100" sldId="330"/>
        </pc:sldMkLst>
      </pc:sldChg>
      <pc:sldChg chg="del">
        <pc:chgData name="Phoebe Cueni" userId="0300f222-83e1-4c48-8d40-fac8c6bc3caf" providerId="ADAL" clId="{41D26216-6AA2-40B8-82CB-87C02ACB3105}" dt="2021-09-27T14:46:44.452" v="139" actId="47"/>
        <pc:sldMkLst>
          <pc:docMk/>
          <pc:sldMk cId="1059789267" sldId="331"/>
        </pc:sldMkLst>
      </pc:sldChg>
      <pc:sldChg chg="del">
        <pc:chgData name="Phoebe Cueni" userId="0300f222-83e1-4c48-8d40-fac8c6bc3caf" providerId="ADAL" clId="{41D26216-6AA2-40B8-82CB-87C02ACB3105}" dt="2021-09-27T14:47:15.390" v="141" actId="47"/>
        <pc:sldMkLst>
          <pc:docMk/>
          <pc:sldMk cId="1728653583" sldId="332"/>
        </pc:sldMkLst>
      </pc:sldChg>
      <pc:sldChg chg="modSp new mod ord">
        <pc:chgData name="Phoebe Cueni" userId="0300f222-83e1-4c48-8d40-fac8c6bc3caf" providerId="ADAL" clId="{41D26216-6AA2-40B8-82CB-87C02ACB3105}" dt="2021-10-08T08:48:45.433" v="1539" actId="20577"/>
        <pc:sldMkLst>
          <pc:docMk/>
          <pc:sldMk cId="572685339" sldId="333"/>
        </pc:sldMkLst>
        <pc:spChg chg="mod">
          <ac:chgData name="Phoebe Cueni" userId="0300f222-83e1-4c48-8d40-fac8c6bc3caf" providerId="ADAL" clId="{41D26216-6AA2-40B8-82CB-87C02ACB3105}" dt="2021-09-27T14:50:04.823" v="156" actId="20577"/>
          <ac:spMkLst>
            <pc:docMk/>
            <pc:sldMk cId="572685339" sldId="333"/>
            <ac:spMk id="2" creationId="{FF6FFDC6-740D-4837-8319-53CD0EA3DFD4}"/>
          </ac:spMkLst>
        </pc:spChg>
        <pc:spChg chg="mod">
          <ac:chgData name="Phoebe Cueni" userId="0300f222-83e1-4c48-8d40-fac8c6bc3caf" providerId="ADAL" clId="{41D26216-6AA2-40B8-82CB-87C02ACB3105}" dt="2021-10-08T08:48:45.433" v="1539" actId="20577"/>
          <ac:spMkLst>
            <pc:docMk/>
            <pc:sldMk cId="572685339" sldId="333"/>
            <ac:spMk id="3" creationId="{1AD670BD-988C-4CB7-AA1D-9505C449A54E}"/>
          </ac:spMkLst>
        </pc:spChg>
      </pc:sldChg>
      <pc:sldChg chg="del">
        <pc:chgData name="Phoebe Cueni" userId="0300f222-83e1-4c48-8d40-fac8c6bc3caf" providerId="ADAL" clId="{41D26216-6AA2-40B8-82CB-87C02ACB3105}" dt="2021-09-27T14:44:14.640" v="115" actId="2696"/>
        <pc:sldMkLst>
          <pc:docMk/>
          <pc:sldMk cId="2392637790" sldId="333"/>
        </pc:sldMkLst>
      </pc:sldChg>
      <pc:sldChg chg="modSp new mod">
        <pc:chgData name="Phoebe Cueni" userId="0300f222-83e1-4c48-8d40-fac8c6bc3caf" providerId="ADAL" clId="{41D26216-6AA2-40B8-82CB-87C02ACB3105}" dt="2021-09-27T14:56:54.104" v="332" actId="20577"/>
        <pc:sldMkLst>
          <pc:docMk/>
          <pc:sldMk cId="38238368" sldId="334"/>
        </pc:sldMkLst>
        <pc:spChg chg="mod">
          <ac:chgData name="Phoebe Cueni" userId="0300f222-83e1-4c48-8d40-fac8c6bc3caf" providerId="ADAL" clId="{41D26216-6AA2-40B8-82CB-87C02ACB3105}" dt="2021-09-27T14:55:46.980" v="327" actId="20577"/>
          <ac:spMkLst>
            <pc:docMk/>
            <pc:sldMk cId="38238368" sldId="334"/>
            <ac:spMk id="2" creationId="{45E876FA-5A7D-4BE8-8969-243CFD3AB9E3}"/>
          </ac:spMkLst>
        </pc:spChg>
        <pc:spChg chg="mod">
          <ac:chgData name="Phoebe Cueni" userId="0300f222-83e1-4c48-8d40-fac8c6bc3caf" providerId="ADAL" clId="{41D26216-6AA2-40B8-82CB-87C02ACB3105}" dt="2021-09-27T14:56:54.104" v="332" actId="20577"/>
          <ac:spMkLst>
            <pc:docMk/>
            <pc:sldMk cId="38238368" sldId="334"/>
            <ac:spMk id="3" creationId="{97DF24EB-600E-437F-B620-3423C8F1302B}"/>
          </ac:spMkLst>
        </pc:spChg>
      </pc:sldChg>
      <pc:sldChg chg="modSp new del mod">
        <pc:chgData name="Phoebe Cueni" userId="0300f222-83e1-4c48-8d40-fac8c6bc3caf" providerId="ADAL" clId="{41D26216-6AA2-40B8-82CB-87C02ACB3105}" dt="2021-09-27T14:50:35.539" v="164" actId="47"/>
        <pc:sldMkLst>
          <pc:docMk/>
          <pc:sldMk cId="2664237896" sldId="335"/>
        </pc:sldMkLst>
        <pc:spChg chg="mod">
          <ac:chgData name="Phoebe Cueni" userId="0300f222-83e1-4c48-8d40-fac8c6bc3caf" providerId="ADAL" clId="{41D26216-6AA2-40B8-82CB-87C02ACB3105}" dt="2021-09-27T14:50:31.720" v="163" actId="20577"/>
          <ac:spMkLst>
            <pc:docMk/>
            <pc:sldMk cId="2664237896" sldId="335"/>
            <ac:spMk id="3" creationId="{776B4FC4-7791-40C5-BC8C-078BF7981521}"/>
          </ac:spMkLst>
        </pc:spChg>
      </pc:sldChg>
      <pc:sldChg chg="modSp new mod">
        <pc:chgData name="Phoebe Cueni" userId="0300f222-83e1-4c48-8d40-fac8c6bc3caf" providerId="ADAL" clId="{41D26216-6AA2-40B8-82CB-87C02ACB3105}" dt="2021-09-27T14:50:48.758" v="181" actId="20577"/>
        <pc:sldMkLst>
          <pc:docMk/>
          <pc:sldMk cId="3975144756" sldId="335"/>
        </pc:sldMkLst>
        <pc:spChg chg="mod">
          <ac:chgData name="Phoebe Cueni" userId="0300f222-83e1-4c48-8d40-fac8c6bc3caf" providerId="ADAL" clId="{41D26216-6AA2-40B8-82CB-87C02ACB3105}" dt="2021-09-27T14:50:48.758" v="181" actId="20577"/>
          <ac:spMkLst>
            <pc:docMk/>
            <pc:sldMk cId="3975144756" sldId="335"/>
            <ac:spMk id="2" creationId="{440EEB69-3466-4CE9-98A0-C8046E94A43A}"/>
          </ac:spMkLst>
        </pc:spChg>
      </pc:sldChg>
      <pc:sldChg chg="addSp delSp modSp new mod">
        <pc:chgData name="Phoebe Cueni" userId="0300f222-83e1-4c48-8d40-fac8c6bc3caf" providerId="ADAL" clId="{41D26216-6AA2-40B8-82CB-87C02ACB3105}" dt="2021-10-07T11:47:13.606" v="1408" actId="114"/>
        <pc:sldMkLst>
          <pc:docMk/>
          <pc:sldMk cId="1992772240" sldId="336"/>
        </pc:sldMkLst>
        <pc:spChg chg="del">
          <ac:chgData name="Phoebe Cueni" userId="0300f222-83e1-4c48-8d40-fac8c6bc3caf" providerId="ADAL" clId="{41D26216-6AA2-40B8-82CB-87C02ACB3105}" dt="2021-09-27T14:50:57.674" v="183"/>
          <ac:spMkLst>
            <pc:docMk/>
            <pc:sldMk cId="1992772240" sldId="336"/>
            <ac:spMk id="2" creationId="{6DC9DAF7-0762-462B-9D3E-BE954FBAD3AC}"/>
          </ac:spMkLst>
        </pc:spChg>
        <pc:spChg chg="del">
          <ac:chgData name="Phoebe Cueni" userId="0300f222-83e1-4c48-8d40-fac8c6bc3caf" providerId="ADAL" clId="{41D26216-6AA2-40B8-82CB-87C02ACB3105}" dt="2021-09-27T14:50:57.674" v="183"/>
          <ac:spMkLst>
            <pc:docMk/>
            <pc:sldMk cId="1992772240" sldId="336"/>
            <ac:spMk id="3" creationId="{2724AF97-2A21-4048-B7B5-7D495B4AD95D}"/>
          </ac:spMkLst>
        </pc:spChg>
        <pc:spChg chg="mod">
          <ac:chgData name="Phoebe Cueni" userId="0300f222-83e1-4c48-8d40-fac8c6bc3caf" providerId="ADAL" clId="{41D26216-6AA2-40B8-82CB-87C02ACB3105}" dt="2021-09-27T14:50:57.674" v="183"/>
          <ac:spMkLst>
            <pc:docMk/>
            <pc:sldMk cId="1992772240" sldId="336"/>
            <ac:spMk id="4" creationId="{EE9C3F19-1520-4586-B48D-638AACD93D65}"/>
          </ac:spMkLst>
        </pc:spChg>
        <pc:spChg chg="add mod">
          <ac:chgData name="Phoebe Cueni" userId="0300f222-83e1-4c48-8d40-fac8c6bc3caf" providerId="ADAL" clId="{41D26216-6AA2-40B8-82CB-87C02ACB3105}" dt="2021-09-27T14:51:01.552" v="188" actId="20577"/>
          <ac:spMkLst>
            <pc:docMk/>
            <pc:sldMk cId="1992772240" sldId="336"/>
            <ac:spMk id="5" creationId="{01F04BDF-6371-4C28-9A48-93B420502FCD}"/>
          </ac:spMkLst>
        </pc:spChg>
        <pc:spChg chg="add mod">
          <ac:chgData name="Phoebe Cueni" userId="0300f222-83e1-4c48-8d40-fac8c6bc3caf" providerId="ADAL" clId="{41D26216-6AA2-40B8-82CB-87C02ACB3105}" dt="2021-09-29T12:04:21.354" v="772" actId="1076"/>
          <ac:spMkLst>
            <pc:docMk/>
            <pc:sldMk cId="1992772240" sldId="336"/>
            <ac:spMk id="6" creationId="{14926A05-5C60-4625-8449-3A48349A6EA1}"/>
          </ac:spMkLst>
        </pc:spChg>
        <pc:graphicFrameChg chg="add mod modGraphic">
          <ac:chgData name="Phoebe Cueni" userId="0300f222-83e1-4c48-8d40-fac8c6bc3caf" providerId="ADAL" clId="{41D26216-6AA2-40B8-82CB-87C02ACB3105}" dt="2021-10-07T11:47:13.606" v="1408" actId="114"/>
          <ac:graphicFrameMkLst>
            <pc:docMk/>
            <pc:sldMk cId="1992772240" sldId="336"/>
            <ac:graphicFrameMk id="7" creationId="{4E4D4BA9-067B-4444-B89C-61D9A8EAA527}"/>
          </ac:graphicFrameMkLst>
        </pc:graphicFrameChg>
      </pc:sldChg>
      <pc:sldChg chg="modSp new mod">
        <pc:chgData name="Phoebe Cueni" userId="0300f222-83e1-4c48-8d40-fac8c6bc3caf" providerId="ADAL" clId="{41D26216-6AA2-40B8-82CB-87C02ACB3105}" dt="2021-09-27T14:55:19.481" v="317" actId="6549"/>
        <pc:sldMkLst>
          <pc:docMk/>
          <pc:sldMk cId="412067407" sldId="337"/>
        </pc:sldMkLst>
        <pc:spChg chg="mod">
          <ac:chgData name="Phoebe Cueni" userId="0300f222-83e1-4c48-8d40-fac8c6bc3caf" providerId="ADAL" clId="{41D26216-6AA2-40B8-82CB-87C02ACB3105}" dt="2021-09-27T14:53:25.556" v="279" actId="20577"/>
          <ac:spMkLst>
            <pc:docMk/>
            <pc:sldMk cId="412067407" sldId="337"/>
            <ac:spMk id="2" creationId="{740D432B-9418-4A12-A44B-04295F2CFCDD}"/>
          </ac:spMkLst>
        </pc:spChg>
        <pc:spChg chg="mod">
          <ac:chgData name="Phoebe Cueni" userId="0300f222-83e1-4c48-8d40-fac8c6bc3caf" providerId="ADAL" clId="{41D26216-6AA2-40B8-82CB-87C02ACB3105}" dt="2021-09-27T14:55:19.481" v="317" actId="6549"/>
          <ac:spMkLst>
            <pc:docMk/>
            <pc:sldMk cId="412067407" sldId="337"/>
            <ac:spMk id="3" creationId="{4B6B7038-8DC2-4C1D-BBAD-82152196D6A6}"/>
          </ac:spMkLst>
        </pc:spChg>
      </pc:sldChg>
      <pc:sldChg chg="addSp delSp modSp new mod">
        <pc:chgData name="Phoebe Cueni" userId="0300f222-83e1-4c48-8d40-fac8c6bc3caf" providerId="ADAL" clId="{41D26216-6AA2-40B8-82CB-87C02ACB3105}" dt="2021-10-05T07:08:33.298" v="801" actId="20577"/>
        <pc:sldMkLst>
          <pc:docMk/>
          <pc:sldMk cId="1005072215" sldId="338"/>
        </pc:sldMkLst>
        <pc:spChg chg="mod">
          <ac:chgData name="Phoebe Cueni" userId="0300f222-83e1-4c48-8d40-fac8c6bc3caf" providerId="ADAL" clId="{41D26216-6AA2-40B8-82CB-87C02ACB3105}" dt="2021-09-27T15:05:53.596" v="579" actId="20577"/>
          <ac:spMkLst>
            <pc:docMk/>
            <pc:sldMk cId="1005072215" sldId="338"/>
            <ac:spMk id="2" creationId="{7B5EF203-A4B2-4591-98F0-5EA0406E3F1D}"/>
          </ac:spMkLst>
        </pc:spChg>
        <pc:spChg chg="mod">
          <ac:chgData name="Phoebe Cueni" userId="0300f222-83e1-4c48-8d40-fac8c6bc3caf" providerId="ADAL" clId="{41D26216-6AA2-40B8-82CB-87C02ACB3105}" dt="2021-10-05T07:08:33.298" v="801" actId="20577"/>
          <ac:spMkLst>
            <pc:docMk/>
            <pc:sldMk cId="1005072215" sldId="338"/>
            <ac:spMk id="3" creationId="{3FD992FB-E706-46F3-BC3A-4EE703F59894}"/>
          </ac:spMkLst>
        </pc:spChg>
        <pc:spChg chg="add del mod">
          <ac:chgData name="Phoebe Cueni" userId="0300f222-83e1-4c48-8d40-fac8c6bc3caf" providerId="ADAL" clId="{41D26216-6AA2-40B8-82CB-87C02ACB3105}" dt="2021-10-04T08:48:44.336" v="774"/>
          <ac:spMkLst>
            <pc:docMk/>
            <pc:sldMk cId="1005072215" sldId="338"/>
            <ac:spMk id="5" creationId="{21FA7148-6943-4F4C-90FB-7B3FC43F5F2C}"/>
          </ac:spMkLst>
        </pc:spChg>
      </pc:sldChg>
      <pc:sldChg chg="modSp new mod">
        <pc:chgData name="Phoebe Cueni" userId="0300f222-83e1-4c48-8d40-fac8c6bc3caf" providerId="ADAL" clId="{41D26216-6AA2-40B8-82CB-87C02ACB3105}" dt="2021-10-05T14:36:45.304" v="1178" actId="6549"/>
        <pc:sldMkLst>
          <pc:docMk/>
          <pc:sldMk cId="1985467145" sldId="339"/>
        </pc:sldMkLst>
        <pc:spChg chg="mod">
          <ac:chgData name="Phoebe Cueni" userId="0300f222-83e1-4c48-8d40-fac8c6bc3caf" providerId="ADAL" clId="{41D26216-6AA2-40B8-82CB-87C02ACB3105}" dt="2021-10-04T08:48:50.169" v="782" actId="20577"/>
          <ac:spMkLst>
            <pc:docMk/>
            <pc:sldMk cId="1985467145" sldId="339"/>
            <ac:spMk id="2" creationId="{E7A2C9E4-567D-49EC-84C9-8ACC6040D3B5}"/>
          </ac:spMkLst>
        </pc:spChg>
        <pc:spChg chg="mod">
          <ac:chgData name="Phoebe Cueni" userId="0300f222-83e1-4c48-8d40-fac8c6bc3caf" providerId="ADAL" clId="{41D26216-6AA2-40B8-82CB-87C02ACB3105}" dt="2021-10-05T14:36:45.304" v="1178" actId="6549"/>
          <ac:spMkLst>
            <pc:docMk/>
            <pc:sldMk cId="1985467145" sldId="339"/>
            <ac:spMk id="3" creationId="{D272B1B7-7FF0-4D4E-9268-C0B192F53425}"/>
          </ac:spMkLst>
        </pc:spChg>
      </pc:sldChg>
      <pc:sldChg chg="modSp new mod">
        <pc:chgData name="Phoebe Cueni" userId="0300f222-83e1-4c48-8d40-fac8c6bc3caf" providerId="ADAL" clId="{41D26216-6AA2-40B8-82CB-87C02ACB3105}" dt="2021-10-05T10:05:44.174" v="953" actId="20577"/>
        <pc:sldMkLst>
          <pc:docMk/>
          <pc:sldMk cId="3778382664" sldId="340"/>
        </pc:sldMkLst>
        <pc:spChg chg="mod">
          <ac:chgData name="Phoebe Cueni" userId="0300f222-83e1-4c48-8d40-fac8c6bc3caf" providerId="ADAL" clId="{41D26216-6AA2-40B8-82CB-87C02ACB3105}" dt="2021-10-05T10:02:21.598" v="892" actId="20577"/>
          <ac:spMkLst>
            <pc:docMk/>
            <pc:sldMk cId="3778382664" sldId="340"/>
            <ac:spMk id="2" creationId="{B584C982-6924-4CC3-8249-E725E5A928C8}"/>
          </ac:spMkLst>
        </pc:spChg>
        <pc:spChg chg="mod">
          <ac:chgData name="Phoebe Cueni" userId="0300f222-83e1-4c48-8d40-fac8c6bc3caf" providerId="ADAL" clId="{41D26216-6AA2-40B8-82CB-87C02ACB3105}" dt="2021-10-05T10:05:44.174" v="953" actId="20577"/>
          <ac:spMkLst>
            <pc:docMk/>
            <pc:sldMk cId="3778382664" sldId="340"/>
            <ac:spMk id="3" creationId="{A6902FF4-92D7-4854-93ED-877A91022E39}"/>
          </ac:spMkLst>
        </pc:spChg>
      </pc:sldChg>
      <pc:sldChg chg="modSp new mod">
        <pc:chgData name="Phoebe Cueni" userId="0300f222-83e1-4c48-8d40-fac8c6bc3caf" providerId="ADAL" clId="{41D26216-6AA2-40B8-82CB-87C02ACB3105}" dt="2021-10-07T11:47:34.686" v="1422" actId="122"/>
        <pc:sldMkLst>
          <pc:docMk/>
          <pc:sldMk cId="1535721784" sldId="349"/>
        </pc:sldMkLst>
        <pc:spChg chg="mod">
          <ac:chgData name="Phoebe Cueni" userId="0300f222-83e1-4c48-8d40-fac8c6bc3caf" providerId="ADAL" clId="{41D26216-6AA2-40B8-82CB-87C02ACB3105}" dt="2021-10-07T11:47:23.926" v="1416" actId="20577"/>
          <ac:spMkLst>
            <pc:docMk/>
            <pc:sldMk cId="1535721784" sldId="349"/>
            <ac:spMk id="2" creationId="{671ACB34-428C-4A30-A9B7-63918476AAB1}"/>
          </ac:spMkLst>
        </pc:spChg>
        <pc:spChg chg="mod">
          <ac:chgData name="Phoebe Cueni" userId="0300f222-83e1-4c48-8d40-fac8c6bc3caf" providerId="ADAL" clId="{41D26216-6AA2-40B8-82CB-87C02ACB3105}" dt="2021-10-07T11:47:34.686" v="1422" actId="122"/>
          <ac:spMkLst>
            <pc:docMk/>
            <pc:sldMk cId="1535721784" sldId="349"/>
            <ac:spMk id="3" creationId="{97984BA1-C701-4F6E-ABE0-62465BADFADA}"/>
          </ac:spMkLst>
        </pc:spChg>
      </pc:sldChg>
      <pc:sldChg chg="del">
        <pc:chgData name="Phoebe Cueni" userId="0300f222-83e1-4c48-8d40-fac8c6bc3caf" providerId="ADAL" clId="{41D26216-6AA2-40B8-82CB-87C02ACB3105}" dt="2021-10-05T14:12:35.533" v="954" actId="47"/>
        <pc:sldMkLst>
          <pc:docMk/>
          <pc:sldMk cId="3778382664" sldId="349"/>
        </pc:sldMkLst>
      </pc:sldChg>
    </pc:docChg>
  </pc:docChgLst>
  <pc:docChgLst>
    <pc:chgData name="Irene Nanculaf" userId="S::nanculaf@specialolympics.ch::f0561e8f-3728-41e9-a511-b1b221cd11e9" providerId="AD" clId="Web-{C3C224D4-C27A-47DD-C755-C8BAA069C490}"/>
    <pc:docChg chg="modSld">
      <pc:chgData name="Irene Nanculaf" userId="S::nanculaf@specialolympics.ch::f0561e8f-3728-41e9-a511-b1b221cd11e9" providerId="AD" clId="Web-{C3C224D4-C27A-47DD-C755-C8BAA069C490}" dt="2021-06-08T05:58:20.812" v="56" actId="20577"/>
      <pc:docMkLst>
        <pc:docMk/>
      </pc:docMkLst>
      <pc:sldChg chg="modSp">
        <pc:chgData name="Irene Nanculaf" userId="S::nanculaf@specialolympics.ch::f0561e8f-3728-41e9-a511-b1b221cd11e9" providerId="AD" clId="Web-{C3C224D4-C27A-47DD-C755-C8BAA069C490}" dt="2021-06-08T05:49:18.485" v="5" actId="20577"/>
        <pc:sldMkLst>
          <pc:docMk/>
          <pc:sldMk cId="2446421060" sldId="275"/>
        </pc:sldMkLst>
        <pc:spChg chg="mod">
          <ac:chgData name="Irene Nanculaf" userId="S::nanculaf@specialolympics.ch::f0561e8f-3728-41e9-a511-b1b221cd11e9" providerId="AD" clId="Web-{C3C224D4-C27A-47DD-C755-C8BAA069C490}" dt="2021-06-08T05:49:18.485" v="5" actId="20577"/>
          <ac:spMkLst>
            <pc:docMk/>
            <pc:sldMk cId="2446421060" sldId="275"/>
            <ac:spMk id="3" creationId="{7AB10881-E2A3-4CA4-95A4-84C186284A5C}"/>
          </ac:spMkLst>
        </pc:spChg>
      </pc:sldChg>
      <pc:sldChg chg="modSp">
        <pc:chgData name="Irene Nanculaf" userId="S::nanculaf@specialolympics.ch::f0561e8f-3728-41e9-a511-b1b221cd11e9" providerId="AD" clId="Web-{C3C224D4-C27A-47DD-C755-C8BAA069C490}" dt="2021-06-08T05:49:31.579" v="6" actId="1076"/>
        <pc:sldMkLst>
          <pc:docMk/>
          <pc:sldMk cId="2529810281" sldId="276"/>
        </pc:sldMkLst>
        <pc:grpChg chg="mod">
          <ac:chgData name="Irene Nanculaf" userId="S::nanculaf@specialolympics.ch::f0561e8f-3728-41e9-a511-b1b221cd11e9" providerId="AD" clId="Web-{C3C224D4-C27A-47DD-C755-C8BAA069C490}" dt="2021-06-08T05:49:31.579" v="6" actId="1076"/>
          <ac:grpSpMkLst>
            <pc:docMk/>
            <pc:sldMk cId="2529810281" sldId="276"/>
            <ac:grpSpMk id="5" creationId="{CB6A8460-DDA5-4E2A-A00C-90B1805A2491}"/>
          </ac:grpSpMkLst>
        </pc:grpChg>
      </pc:sldChg>
      <pc:sldChg chg="modSp">
        <pc:chgData name="Irene Nanculaf" userId="S::nanculaf@specialolympics.ch::f0561e8f-3728-41e9-a511-b1b221cd11e9" providerId="AD" clId="Web-{C3C224D4-C27A-47DD-C755-C8BAA069C490}" dt="2021-06-08T05:52:25.194" v="21" actId="20577"/>
        <pc:sldMkLst>
          <pc:docMk/>
          <pc:sldMk cId="2584392054" sldId="277"/>
        </pc:sldMkLst>
        <pc:spChg chg="mod">
          <ac:chgData name="Irene Nanculaf" userId="S::nanculaf@specialolympics.ch::f0561e8f-3728-41e9-a511-b1b221cd11e9" providerId="AD" clId="Web-{C3C224D4-C27A-47DD-C755-C8BAA069C490}" dt="2021-06-08T05:52:25.194" v="21" actId="20577"/>
          <ac:spMkLst>
            <pc:docMk/>
            <pc:sldMk cId="2584392054" sldId="277"/>
            <ac:spMk id="3" creationId="{C3319C35-E971-488B-B7F6-A77C1EE7F620}"/>
          </ac:spMkLst>
        </pc:spChg>
      </pc:sldChg>
      <pc:sldChg chg="modSp">
        <pc:chgData name="Irene Nanculaf" userId="S::nanculaf@specialolympics.ch::f0561e8f-3728-41e9-a511-b1b221cd11e9" providerId="AD" clId="Web-{C3C224D4-C27A-47DD-C755-C8BAA069C490}" dt="2021-06-08T05:58:20.812" v="56" actId="20577"/>
        <pc:sldMkLst>
          <pc:docMk/>
          <pc:sldMk cId="1150226610" sldId="278"/>
        </pc:sldMkLst>
        <pc:spChg chg="mod">
          <ac:chgData name="Irene Nanculaf" userId="S::nanculaf@specialolympics.ch::f0561e8f-3728-41e9-a511-b1b221cd11e9" providerId="AD" clId="Web-{C3C224D4-C27A-47DD-C755-C8BAA069C490}" dt="2021-06-08T05:58:20.812" v="56" actId="20577"/>
          <ac:spMkLst>
            <pc:docMk/>
            <pc:sldMk cId="1150226610" sldId="278"/>
            <ac:spMk id="2" creationId="{9FA75513-58E1-4164-B0B3-EA8AF1300E74}"/>
          </ac:spMkLst>
        </pc:spChg>
      </pc:sldChg>
      <pc:sldChg chg="modSp">
        <pc:chgData name="Irene Nanculaf" userId="S::nanculaf@specialolympics.ch::f0561e8f-3728-41e9-a511-b1b221cd11e9" providerId="AD" clId="Web-{C3C224D4-C27A-47DD-C755-C8BAA069C490}" dt="2021-06-08T05:50:56.801" v="11" actId="20577"/>
        <pc:sldMkLst>
          <pc:docMk/>
          <pc:sldMk cId="3091070481" sldId="283"/>
        </pc:sldMkLst>
        <pc:spChg chg="mod">
          <ac:chgData name="Irene Nanculaf" userId="S::nanculaf@specialolympics.ch::f0561e8f-3728-41e9-a511-b1b221cd11e9" providerId="AD" clId="Web-{C3C224D4-C27A-47DD-C755-C8BAA069C490}" dt="2021-06-08T05:50:56.801" v="11" actId="20577"/>
          <ac:spMkLst>
            <pc:docMk/>
            <pc:sldMk cId="3091070481" sldId="283"/>
            <ac:spMk id="3" creationId="{94D2B892-A824-4C50-AD5B-65B8B4EA9A4E}"/>
          </ac:spMkLst>
        </pc:spChg>
      </pc:sldChg>
      <pc:sldChg chg="modSp">
        <pc:chgData name="Irene Nanculaf" userId="S::nanculaf@specialolympics.ch::f0561e8f-3728-41e9-a511-b1b221cd11e9" providerId="AD" clId="Web-{C3C224D4-C27A-47DD-C755-C8BAA069C490}" dt="2021-06-08T05:53:59.665" v="29" actId="20577"/>
        <pc:sldMkLst>
          <pc:docMk/>
          <pc:sldMk cId="1096034816" sldId="286"/>
        </pc:sldMkLst>
        <pc:spChg chg="mod">
          <ac:chgData name="Irene Nanculaf" userId="S::nanculaf@specialolympics.ch::f0561e8f-3728-41e9-a511-b1b221cd11e9" providerId="AD" clId="Web-{C3C224D4-C27A-47DD-C755-C8BAA069C490}" dt="2021-06-08T05:53:59.665" v="29" actId="20577"/>
          <ac:spMkLst>
            <pc:docMk/>
            <pc:sldMk cId="1096034816" sldId="286"/>
            <ac:spMk id="2" creationId="{33AD7DD0-466B-4894-9192-FFC9849D3EB2}"/>
          </ac:spMkLst>
        </pc:spChg>
        <pc:spChg chg="mod">
          <ac:chgData name="Irene Nanculaf" userId="S::nanculaf@specialolympics.ch::f0561e8f-3728-41e9-a511-b1b221cd11e9" providerId="AD" clId="Web-{C3C224D4-C27A-47DD-C755-C8BAA069C490}" dt="2021-06-08T05:53:28.820" v="27" actId="20577"/>
          <ac:spMkLst>
            <pc:docMk/>
            <pc:sldMk cId="1096034816" sldId="286"/>
            <ac:spMk id="3" creationId="{C3319C35-E971-488B-B7F6-A77C1EE7F620}"/>
          </ac:spMkLst>
        </pc:spChg>
      </pc:sldChg>
      <pc:sldChg chg="modSp">
        <pc:chgData name="Irene Nanculaf" userId="S::nanculaf@specialolympics.ch::f0561e8f-3728-41e9-a511-b1b221cd11e9" providerId="AD" clId="Web-{C3C224D4-C27A-47DD-C755-C8BAA069C490}" dt="2021-06-08T05:57:11.951" v="51" actId="20577"/>
        <pc:sldMkLst>
          <pc:docMk/>
          <pc:sldMk cId="1692498745" sldId="288"/>
        </pc:sldMkLst>
        <pc:spChg chg="mod">
          <ac:chgData name="Irene Nanculaf" userId="S::nanculaf@specialolympics.ch::f0561e8f-3728-41e9-a511-b1b221cd11e9" providerId="AD" clId="Web-{C3C224D4-C27A-47DD-C755-C8BAA069C490}" dt="2021-06-08T05:57:11.951" v="51" actId="20577"/>
          <ac:spMkLst>
            <pc:docMk/>
            <pc:sldMk cId="1692498745" sldId="288"/>
            <ac:spMk id="3" creationId="{8D676C4F-04C5-48AA-B93E-32E81CD596E6}"/>
          </ac:spMkLst>
        </pc:spChg>
      </pc:sldChg>
      <pc:sldChg chg="modSp">
        <pc:chgData name="Irene Nanculaf" userId="S::nanculaf@specialolympics.ch::f0561e8f-3728-41e9-a511-b1b221cd11e9" providerId="AD" clId="Web-{C3C224D4-C27A-47DD-C755-C8BAA069C490}" dt="2021-06-08T05:56:39.294" v="49" actId="20577"/>
        <pc:sldMkLst>
          <pc:docMk/>
          <pc:sldMk cId="495553340" sldId="289"/>
        </pc:sldMkLst>
        <pc:spChg chg="mod">
          <ac:chgData name="Irene Nanculaf" userId="S::nanculaf@specialolympics.ch::f0561e8f-3728-41e9-a511-b1b221cd11e9" providerId="AD" clId="Web-{C3C224D4-C27A-47DD-C755-C8BAA069C490}" dt="2021-06-08T05:56:39.294" v="49" actId="20577"/>
          <ac:spMkLst>
            <pc:docMk/>
            <pc:sldMk cId="495553340" sldId="289"/>
            <ac:spMk id="3" creationId="{B67A7183-B1DC-4B84-8422-993147A5D9AD}"/>
          </ac:spMkLst>
        </pc:spChg>
      </pc:sldChg>
      <pc:sldChg chg="modSp">
        <pc:chgData name="Irene Nanculaf" userId="S::nanculaf@specialolympics.ch::f0561e8f-3728-41e9-a511-b1b221cd11e9" providerId="AD" clId="Web-{C3C224D4-C27A-47DD-C755-C8BAA069C490}" dt="2021-06-08T05:57:50.812" v="55" actId="20577"/>
        <pc:sldMkLst>
          <pc:docMk/>
          <pc:sldMk cId="1078752443" sldId="290"/>
        </pc:sldMkLst>
        <pc:spChg chg="mod">
          <ac:chgData name="Irene Nanculaf" userId="S::nanculaf@specialolympics.ch::f0561e8f-3728-41e9-a511-b1b221cd11e9" providerId="AD" clId="Web-{C3C224D4-C27A-47DD-C755-C8BAA069C490}" dt="2021-06-08T05:57:50.812" v="55" actId="20577"/>
          <ac:spMkLst>
            <pc:docMk/>
            <pc:sldMk cId="1078752443" sldId="290"/>
            <ac:spMk id="3" creationId="{8D676C4F-04C5-48AA-B93E-32E81CD596E6}"/>
          </ac:spMkLst>
        </pc:spChg>
      </pc:sldChg>
    </pc:docChg>
  </pc:docChgLst>
  <pc:docChgLst>
    <pc:chgData name="Aldo Doninelli" userId="381a0f0f-8a56-470e-b81d-c29608b22760" providerId="ADAL" clId="{48F8CD8F-E64B-4728-95EE-B24511CFB3B6}"/>
    <pc:docChg chg="undo custSel addSld modSld sldOrd">
      <pc:chgData name="Aldo Doninelli" userId="381a0f0f-8a56-470e-b81d-c29608b22760" providerId="ADAL" clId="{48F8CD8F-E64B-4728-95EE-B24511CFB3B6}" dt="2021-08-24T14:17:32.022" v="3773" actId="20577"/>
      <pc:docMkLst>
        <pc:docMk/>
      </pc:docMkLst>
      <pc:sldChg chg="modSp mod">
        <pc:chgData name="Aldo Doninelli" userId="381a0f0f-8a56-470e-b81d-c29608b22760" providerId="ADAL" clId="{48F8CD8F-E64B-4728-95EE-B24511CFB3B6}" dt="2021-08-24T13:37:41.183" v="2805" actId="20577"/>
        <pc:sldMkLst>
          <pc:docMk/>
          <pc:sldMk cId="1452815364" sldId="291"/>
        </pc:sldMkLst>
        <pc:spChg chg="mod">
          <ac:chgData name="Aldo Doninelli" userId="381a0f0f-8a56-470e-b81d-c29608b22760" providerId="ADAL" clId="{48F8CD8F-E64B-4728-95EE-B24511CFB3B6}" dt="2021-08-24T13:37:41.183" v="2805" actId="20577"/>
          <ac:spMkLst>
            <pc:docMk/>
            <pc:sldMk cId="1452815364" sldId="291"/>
            <ac:spMk id="2" creationId="{56BC86D5-7370-435B-9B48-CFA36D6093DE}"/>
          </ac:spMkLst>
        </pc:spChg>
      </pc:sldChg>
      <pc:sldChg chg="modSp mod ord">
        <pc:chgData name="Aldo Doninelli" userId="381a0f0f-8a56-470e-b81d-c29608b22760" providerId="ADAL" clId="{48F8CD8F-E64B-4728-95EE-B24511CFB3B6}" dt="2021-08-24T13:29:54.048" v="2727" actId="20577"/>
        <pc:sldMkLst>
          <pc:docMk/>
          <pc:sldMk cId="812627812" sldId="317"/>
        </pc:sldMkLst>
        <pc:spChg chg="mod">
          <ac:chgData name="Aldo Doninelli" userId="381a0f0f-8a56-470e-b81d-c29608b22760" providerId="ADAL" clId="{48F8CD8F-E64B-4728-95EE-B24511CFB3B6}" dt="2021-08-24T13:21:24.642" v="2403" actId="20577"/>
          <ac:spMkLst>
            <pc:docMk/>
            <pc:sldMk cId="812627812" sldId="317"/>
            <ac:spMk id="5" creationId="{856A8F40-68FD-4A04-BE79-950F34C02374}"/>
          </ac:spMkLst>
        </pc:spChg>
        <pc:spChg chg="mod">
          <ac:chgData name="Aldo Doninelli" userId="381a0f0f-8a56-470e-b81d-c29608b22760" providerId="ADAL" clId="{48F8CD8F-E64B-4728-95EE-B24511CFB3B6}" dt="2021-08-24T13:29:54.048" v="2727" actId="20577"/>
          <ac:spMkLst>
            <pc:docMk/>
            <pc:sldMk cId="812627812" sldId="317"/>
            <ac:spMk id="6" creationId="{802C3FB6-15F8-461A-849C-2F187A8406D0}"/>
          </ac:spMkLst>
        </pc:spChg>
      </pc:sldChg>
      <pc:sldChg chg="modSp new mod">
        <pc:chgData name="Aldo Doninelli" userId="381a0f0f-8a56-470e-b81d-c29608b22760" providerId="ADAL" clId="{48F8CD8F-E64B-4728-95EE-B24511CFB3B6}" dt="2021-08-24T13:33:56.842" v="2793" actId="15"/>
        <pc:sldMkLst>
          <pc:docMk/>
          <pc:sldMk cId="1009622659" sldId="320"/>
        </pc:sldMkLst>
        <pc:spChg chg="mod">
          <ac:chgData name="Aldo Doninelli" userId="381a0f0f-8a56-470e-b81d-c29608b22760" providerId="ADAL" clId="{48F8CD8F-E64B-4728-95EE-B24511CFB3B6}" dt="2021-08-24T12:52:18.631" v="86" actId="20577"/>
          <ac:spMkLst>
            <pc:docMk/>
            <pc:sldMk cId="1009622659" sldId="320"/>
            <ac:spMk id="2" creationId="{DB292AD2-40CA-434D-932F-81D0A376704C}"/>
          </ac:spMkLst>
        </pc:spChg>
        <pc:spChg chg="mod">
          <ac:chgData name="Aldo Doninelli" userId="381a0f0f-8a56-470e-b81d-c29608b22760" providerId="ADAL" clId="{48F8CD8F-E64B-4728-95EE-B24511CFB3B6}" dt="2021-08-24T13:33:56.842" v="2793" actId="15"/>
          <ac:spMkLst>
            <pc:docMk/>
            <pc:sldMk cId="1009622659" sldId="320"/>
            <ac:spMk id="3" creationId="{AAADADCB-D53A-46A0-AE70-65B2DE1A613C}"/>
          </ac:spMkLst>
        </pc:spChg>
      </pc:sldChg>
      <pc:sldChg chg="modSp new mod">
        <pc:chgData name="Aldo Doninelli" userId="381a0f0f-8a56-470e-b81d-c29608b22760" providerId="ADAL" clId="{48F8CD8F-E64B-4728-95EE-B24511CFB3B6}" dt="2021-08-24T13:03:28.186" v="1312" actId="20577"/>
        <pc:sldMkLst>
          <pc:docMk/>
          <pc:sldMk cId="655372042" sldId="321"/>
        </pc:sldMkLst>
        <pc:spChg chg="mod">
          <ac:chgData name="Aldo Doninelli" userId="381a0f0f-8a56-470e-b81d-c29608b22760" providerId="ADAL" clId="{48F8CD8F-E64B-4728-95EE-B24511CFB3B6}" dt="2021-08-24T13:02:12.697" v="1125" actId="20577"/>
          <ac:spMkLst>
            <pc:docMk/>
            <pc:sldMk cId="655372042" sldId="321"/>
            <ac:spMk id="2" creationId="{1F58687C-9458-4D69-9434-4D576FB2254F}"/>
          </ac:spMkLst>
        </pc:spChg>
        <pc:spChg chg="mod">
          <ac:chgData name="Aldo Doninelli" userId="381a0f0f-8a56-470e-b81d-c29608b22760" providerId="ADAL" clId="{48F8CD8F-E64B-4728-95EE-B24511CFB3B6}" dt="2021-08-24T13:03:28.186" v="1312" actId="20577"/>
          <ac:spMkLst>
            <pc:docMk/>
            <pc:sldMk cId="655372042" sldId="321"/>
            <ac:spMk id="3" creationId="{6FC87955-9859-451D-955B-BC06119A5483}"/>
          </ac:spMkLst>
        </pc:spChg>
      </pc:sldChg>
      <pc:sldChg chg="modSp new mod">
        <pc:chgData name="Aldo Doninelli" userId="381a0f0f-8a56-470e-b81d-c29608b22760" providerId="ADAL" clId="{48F8CD8F-E64B-4728-95EE-B24511CFB3B6}" dt="2021-08-24T13:14:55.254" v="2221" actId="20577"/>
        <pc:sldMkLst>
          <pc:docMk/>
          <pc:sldMk cId="1059789267" sldId="322"/>
        </pc:sldMkLst>
        <pc:spChg chg="mod">
          <ac:chgData name="Aldo Doninelli" userId="381a0f0f-8a56-470e-b81d-c29608b22760" providerId="ADAL" clId="{48F8CD8F-E64B-4728-95EE-B24511CFB3B6}" dt="2021-08-24T13:10:52.882" v="1655" actId="20577"/>
          <ac:spMkLst>
            <pc:docMk/>
            <pc:sldMk cId="1059789267" sldId="322"/>
            <ac:spMk id="2" creationId="{72B4EDDA-6DB1-4B2E-8785-9F460CF740A4}"/>
          </ac:spMkLst>
        </pc:spChg>
        <pc:spChg chg="mod">
          <ac:chgData name="Aldo Doninelli" userId="381a0f0f-8a56-470e-b81d-c29608b22760" providerId="ADAL" clId="{48F8CD8F-E64B-4728-95EE-B24511CFB3B6}" dt="2021-08-24T13:14:55.254" v="2221" actId="20577"/>
          <ac:spMkLst>
            <pc:docMk/>
            <pc:sldMk cId="1059789267" sldId="322"/>
            <ac:spMk id="3" creationId="{1AFE9895-8535-4977-AE31-3B4395055EF2}"/>
          </ac:spMkLst>
        </pc:spChg>
      </pc:sldChg>
      <pc:sldChg chg="modSp new mod">
        <pc:chgData name="Aldo Doninelli" userId="381a0f0f-8a56-470e-b81d-c29608b22760" providerId="ADAL" clId="{48F8CD8F-E64B-4728-95EE-B24511CFB3B6}" dt="2021-08-24T13:45:05.029" v="3346" actId="20577"/>
        <pc:sldMkLst>
          <pc:docMk/>
          <pc:sldMk cId="1728653583" sldId="323"/>
        </pc:sldMkLst>
        <pc:spChg chg="mod">
          <ac:chgData name="Aldo Doninelli" userId="381a0f0f-8a56-470e-b81d-c29608b22760" providerId="ADAL" clId="{48F8CD8F-E64B-4728-95EE-B24511CFB3B6}" dt="2021-08-24T13:41:58.072" v="3169" actId="20577"/>
          <ac:spMkLst>
            <pc:docMk/>
            <pc:sldMk cId="1728653583" sldId="323"/>
            <ac:spMk id="2" creationId="{6805F4F8-5FDE-4BB6-90E5-22D5429E8652}"/>
          </ac:spMkLst>
        </pc:spChg>
        <pc:spChg chg="mod">
          <ac:chgData name="Aldo Doninelli" userId="381a0f0f-8a56-470e-b81d-c29608b22760" providerId="ADAL" clId="{48F8CD8F-E64B-4728-95EE-B24511CFB3B6}" dt="2021-08-24T13:45:05.029" v="3346" actId="20577"/>
          <ac:spMkLst>
            <pc:docMk/>
            <pc:sldMk cId="1728653583" sldId="323"/>
            <ac:spMk id="3" creationId="{E50695F0-18FF-4DE3-9086-67838DDC71F7}"/>
          </ac:spMkLst>
        </pc:spChg>
      </pc:sldChg>
      <pc:sldChg chg="addSp modSp new mod">
        <pc:chgData name="Aldo Doninelli" userId="381a0f0f-8a56-470e-b81d-c29608b22760" providerId="ADAL" clId="{48F8CD8F-E64B-4728-95EE-B24511CFB3B6}" dt="2021-08-24T13:01:46.614" v="1107" actId="6549"/>
        <pc:sldMkLst>
          <pc:docMk/>
          <pc:sldMk cId="188867333" sldId="324"/>
        </pc:sldMkLst>
        <pc:spChg chg="mod">
          <ac:chgData name="Aldo Doninelli" userId="381a0f0f-8a56-470e-b81d-c29608b22760" providerId="ADAL" clId="{48F8CD8F-E64B-4728-95EE-B24511CFB3B6}" dt="2021-08-24T12:55:53.738" v="450" actId="20577"/>
          <ac:spMkLst>
            <pc:docMk/>
            <pc:sldMk cId="188867333" sldId="324"/>
            <ac:spMk id="2" creationId="{741DF57F-8C9D-43D3-AFCA-3F21EB8BAE16}"/>
          </ac:spMkLst>
        </pc:spChg>
        <pc:spChg chg="mod">
          <ac:chgData name="Aldo Doninelli" userId="381a0f0f-8a56-470e-b81d-c29608b22760" providerId="ADAL" clId="{48F8CD8F-E64B-4728-95EE-B24511CFB3B6}" dt="2021-08-24T13:01:46.614" v="1107" actId="6549"/>
          <ac:spMkLst>
            <pc:docMk/>
            <pc:sldMk cId="188867333" sldId="324"/>
            <ac:spMk id="3" creationId="{A0BF3DD3-699D-46EA-97BB-E0D02605FBF4}"/>
          </ac:spMkLst>
        </pc:spChg>
        <pc:picChg chg="add mod">
          <ac:chgData name="Aldo Doninelli" userId="381a0f0f-8a56-470e-b81d-c29608b22760" providerId="ADAL" clId="{48F8CD8F-E64B-4728-95EE-B24511CFB3B6}" dt="2021-08-24T13:01:37.706" v="1093" actId="1076"/>
          <ac:picMkLst>
            <pc:docMk/>
            <pc:sldMk cId="188867333" sldId="324"/>
            <ac:picMk id="6" creationId="{D1B407EC-7251-4F05-B022-6E065334714A}"/>
          </ac:picMkLst>
        </pc:picChg>
        <pc:picChg chg="add mod">
          <ac:chgData name="Aldo Doninelli" userId="381a0f0f-8a56-470e-b81d-c29608b22760" providerId="ADAL" clId="{48F8CD8F-E64B-4728-95EE-B24511CFB3B6}" dt="2021-08-24T13:01:37.706" v="1093" actId="1076"/>
          <ac:picMkLst>
            <pc:docMk/>
            <pc:sldMk cId="188867333" sldId="324"/>
            <ac:picMk id="8" creationId="{5510215B-F466-4629-A836-9B58BA45BE85}"/>
          </ac:picMkLst>
        </pc:picChg>
      </pc:sldChg>
      <pc:sldChg chg="modSp add mod">
        <pc:chgData name="Aldo Doninelli" userId="381a0f0f-8a56-470e-b81d-c29608b22760" providerId="ADAL" clId="{48F8CD8F-E64B-4728-95EE-B24511CFB3B6}" dt="2021-08-24T14:06:22.476" v="3772" actId="6549"/>
        <pc:sldMkLst>
          <pc:docMk/>
          <pc:sldMk cId="594348100" sldId="325"/>
        </pc:sldMkLst>
        <pc:spChg chg="mod">
          <ac:chgData name="Aldo Doninelli" userId="381a0f0f-8a56-470e-b81d-c29608b22760" providerId="ADAL" clId="{48F8CD8F-E64B-4728-95EE-B24511CFB3B6}" dt="2021-08-24T13:20:27.873" v="2363" actId="6549"/>
          <ac:spMkLst>
            <pc:docMk/>
            <pc:sldMk cId="594348100" sldId="325"/>
            <ac:spMk id="5" creationId="{856A8F40-68FD-4A04-BE79-950F34C02374}"/>
          </ac:spMkLst>
        </pc:spChg>
        <pc:spChg chg="mod">
          <ac:chgData name="Aldo Doninelli" userId="381a0f0f-8a56-470e-b81d-c29608b22760" providerId="ADAL" clId="{48F8CD8F-E64B-4728-95EE-B24511CFB3B6}" dt="2021-08-24T14:06:22.476" v="3772" actId="6549"/>
          <ac:spMkLst>
            <pc:docMk/>
            <pc:sldMk cId="594348100" sldId="325"/>
            <ac:spMk id="6" creationId="{802C3FB6-15F8-461A-849C-2F187A8406D0}"/>
          </ac:spMkLst>
        </pc:spChg>
      </pc:sldChg>
      <pc:sldChg chg="modSp add mod">
        <pc:chgData name="Aldo Doninelli" userId="381a0f0f-8a56-470e-b81d-c29608b22760" providerId="ADAL" clId="{48F8CD8F-E64B-4728-95EE-B24511CFB3B6}" dt="2021-08-24T13:54:30.034" v="3453" actId="20577"/>
        <pc:sldMkLst>
          <pc:docMk/>
          <pc:sldMk cId="3628302301" sldId="326"/>
        </pc:sldMkLst>
        <pc:spChg chg="mod">
          <ac:chgData name="Aldo Doninelli" userId="381a0f0f-8a56-470e-b81d-c29608b22760" providerId="ADAL" clId="{48F8CD8F-E64B-4728-95EE-B24511CFB3B6}" dt="2021-08-24T13:33:12.236" v="2791" actId="20577"/>
          <ac:spMkLst>
            <pc:docMk/>
            <pc:sldMk cId="3628302301" sldId="326"/>
            <ac:spMk id="5" creationId="{856A8F40-68FD-4A04-BE79-950F34C02374}"/>
          </ac:spMkLst>
        </pc:spChg>
        <pc:spChg chg="mod">
          <ac:chgData name="Aldo Doninelli" userId="381a0f0f-8a56-470e-b81d-c29608b22760" providerId="ADAL" clId="{48F8CD8F-E64B-4728-95EE-B24511CFB3B6}" dt="2021-08-24T13:54:30.034" v="3453" actId="20577"/>
          <ac:spMkLst>
            <pc:docMk/>
            <pc:sldMk cId="3628302301" sldId="326"/>
            <ac:spMk id="6" creationId="{802C3FB6-15F8-461A-849C-2F187A8406D0}"/>
          </ac:spMkLst>
        </pc:spChg>
      </pc:sldChg>
      <pc:sldChg chg="modSp add mod">
        <pc:chgData name="Aldo Doninelli" userId="381a0f0f-8a56-470e-b81d-c29608b22760" providerId="ADAL" clId="{48F8CD8F-E64B-4728-95EE-B24511CFB3B6}" dt="2021-08-24T13:35:06.646" v="2798"/>
        <pc:sldMkLst>
          <pc:docMk/>
          <pc:sldMk cId="1924276404" sldId="327"/>
        </pc:sldMkLst>
        <pc:spChg chg="mod">
          <ac:chgData name="Aldo Doninelli" userId="381a0f0f-8a56-470e-b81d-c29608b22760" providerId="ADAL" clId="{48F8CD8F-E64B-4728-95EE-B24511CFB3B6}" dt="2021-08-24T13:34:42.628" v="2796" actId="20577"/>
          <ac:spMkLst>
            <pc:docMk/>
            <pc:sldMk cId="1924276404" sldId="327"/>
            <ac:spMk id="5" creationId="{856A8F40-68FD-4A04-BE79-950F34C02374}"/>
          </ac:spMkLst>
        </pc:spChg>
        <pc:spChg chg="mod">
          <ac:chgData name="Aldo Doninelli" userId="381a0f0f-8a56-470e-b81d-c29608b22760" providerId="ADAL" clId="{48F8CD8F-E64B-4728-95EE-B24511CFB3B6}" dt="2021-08-24T13:35:06.646" v="2798"/>
          <ac:spMkLst>
            <pc:docMk/>
            <pc:sldMk cId="1924276404" sldId="327"/>
            <ac:spMk id="6" creationId="{802C3FB6-15F8-461A-849C-2F187A8406D0}"/>
          </ac:spMkLst>
        </pc:spChg>
      </pc:sldChg>
      <pc:sldChg chg="modSp mod">
        <pc:chgData name="Aldo Doninelli" userId="381a0f0f-8a56-470e-b81d-c29608b22760" providerId="ADAL" clId="{48F8CD8F-E64B-4728-95EE-B24511CFB3B6}" dt="2021-08-24T14:17:32.022" v="3773" actId="20577"/>
        <pc:sldMkLst>
          <pc:docMk/>
          <pc:sldMk cId="1059789267" sldId="331"/>
        </pc:sldMkLst>
        <pc:spChg chg="mod">
          <ac:chgData name="Aldo Doninelli" userId="381a0f0f-8a56-470e-b81d-c29608b22760" providerId="ADAL" clId="{48F8CD8F-E64B-4728-95EE-B24511CFB3B6}" dt="2021-08-24T14:17:32.022" v="3773" actId="20577"/>
          <ac:spMkLst>
            <pc:docMk/>
            <pc:sldMk cId="1059789267" sldId="331"/>
            <ac:spMk id="3" creationId="{1AFE9895-8535-4977-AE31-3B4395055EF2}"/>
          </ac:spMkLst>
        </pc:spChg>
      </pc:sldChg>
    </pc:docChg>
  </pc:docChgLst>
  <pc:docChgLst>
    <pc:chgData name="Phoebe Cueni" userId="0300f222-83e1-4c48-8d40-fac8c6bc3caf" providerId="ADAL" clId="{6672C455-FFA1-4252-95EC-046E795CF2DE}"/>
    <pc:docChg chg="undo custSel addSld modSld sldOrd">
      <pc:chgData name="Phoebe Cueni" userId="0300f222-83e1-4c48-8d40-fac8c6bc3caf" providerId="ADAL" clId="{6672C455-FFA1-4252-95EC-046E795CF2DE}" dt="2021-06-14T19:55:53.134" v="1096" actId="20577"/>
      <pc:docMkLst>
        <pc:docMk/>
      </pc:docMkLst>
      <pc:sldChg chg="modSp mod">
        <pc:chgData name="Phoebe Cueni" userId="0300f222-83e1-4c48-8d40-fac8c6bc3caf" providerId="ADAL" clId="{6672C455-FFA1-4252-95EC-046E795CF2DE}" dt="2021-06-14T19:55:53.134" v="1096" actId="20577"/>
        <pc:sldMkLst>
          <pc:docMk/>
          <pc:sldMk cId="2940451215" sldId="256"/>
        </pc:sldMkLst>
        <pc:spChg chg="mod">
          <ac:chgData name="Phoebe Cueni" userId="0300f222-83e1-4c48-8d40-fac8c6bc3caf" providerId="ADAL" clId="{6672C455-FFA1-4252-95EC-046E795CF2DE}" dt="2021-06-14T19:55:53.134" v="1096" actId="20577"/>
          <ac:spMkLst>
            <pc:docMk/>
            <pc:sldMk cId="2940451215" sldId="256"/>
            <ac:spMk id="8" creationId="{00000000-0000-0000-0000-000000000000}"/>
          </ac:spMkLst>
        </pc:spChg>
      </pc:sldChg>
      <pc:sldChg chg="modSp mod modNotesTx">
        <pc:chgData name="Phoebe Cueni" userId="0300f222-83e1-4c48-8d40-fac8c6bc3caf" providerId="ADAL" clId="{6672C455-FFA1-4252-95EC-046E795CF2DE}" dt="2021-06-14T12:11:28.527" v="1083" actId="404"/>
        <pc:sldMkLst>
          <pc:docMk/>
          <pc:sldMk cId="3318369797" sldId="272"/>
        </pc:sldMkLst>
        <pc:spChg chg="mod">
          <ac:chgData name="Phoebe Cueni" userId="0300f222-83e1-4c48-8d40-fac8c6bc3caf" providerId="ADAL" clId="{6672C455-FFA1-4252-95EC-046E795CF2DE}" dt="2021-06-14T12:11:28.527" v="1083" actId="404"/>
          <ac:spMkLst>
            <pc:docMk/>
            <pc:sldMk cId="3318369797" sldId="272"/>
            <ac:spMk id="3" creationId="{497D3F9C-CF0F-49B9-A0EE-9008E88E3DD8}"/>
          </ac:spMkLst>
        </pc:spChg>
      </pc:sldChg>
      <pc:sldChg chg="modNotesTx">
        <pc:chgData name="Phoebe Cueni" userId="0300f222-83e1-4c48-8d40-fac8c6bc3caf" providerId="ADAL" clId="{6672C455-FFA1-4252-95EC-046E795CF2DE}" dt="2021-06-08T13:43:38.863" v="901" actId="20577"/>
        <pc:sldMkLst>
          <pc:docMk/>
          <pc:sldMk cId="3952739235" sldId="274"/>
        </pc:sldMkLst>
      </pc:sldChg>
      <pc:sldChg chg="modSp mod modNotesTx">
        <pc:chgData name="Phoebe Cueni" userId="0300f222-83e1-4c48-8d40-fac8c6bc3caf" providerId="ADAL" clId="{6672C455-FFA1-4252-95EC-046E795CF2DE}" dt="2021-06-08T13:38:44.801" v="813" actId="20577"/>
        <pc:sldMkLst>
          <pc:docMk/>
          <pc:sldMk cId="2446421060" sldId="275"/>
        </pc:sldMkLst>
        <pc:spChg chg="mod">
          <ac:chgData name="Phoebe Cueni" userId="0300f222-83e1-4c48-8d40-fac8c6bc3caf" providerId="ADAL" clId="{6672C455-FFA1-4252-95EC-046E795CF2DE}" dt="2021-06-08T13:38:34.947" v="811" actId="20577"/>
          <ac:spMkLst>
            <pc:docMk/>
            <pc:sldMk cId="2446421060" sldId="275"/>
            <ac:spMk id="3" creationId="{7AB10881-E2A3-4CA4-95A4-84C186284A5C}"/>
          </ac:spMkLst>
        </pc:spChg>
      </pc:sldChg>
      <pc:sldChg chg="modSp mod modNotesTx">
        <pc:chgData name="Phoebe Cueni" userId="0300f222-83e1-4c48-8d40-fac8c6bc3caf" providerId="ADAL" clId="{6672C455-FFA1-4252-95EC-046E795CF2DE}" dt="2021-06-08T13:43:58.935" v="902" actId="20577"/>
        <pc:sldMkLst>
          <pc:docMk/>
          <pc:sldMk cId="2529810281" sldId="276"/>
        </pc:sldMkLst>
        <pc:spChg chg="mod">
          <ac:chgData name="Phoebe Cueni" userId="0300f222-83e1-4c48-8d40-fac8c6bc3caf" providerId="ADAL" clId="{6672C455-FFA1-4252-95EC-046E795CF2DE}" dt="2021-06-08T13:42:03.199" v="856" actId="20577"/>
          <ac:spMkLst>
            <pc:docMk/>
            <pc:sldMk cId="2529810281" sldId="276"/>
            <ac:spMk id="9" creationId="{B7F94560-1BF9-497E-B970-79D8C1173A3E}"/>
          </ac:spMkLst>
        </pc:spChg>
      </pc:sldChg>
      <pc:sldChg chg="modSp mod modNotesTx">
        <pc:chgData name="Phoebe Cueni" userId="0300f222-83e1-4c48-8d40-fac8c6bc3caf" providerId="ADAL" clId="{6672C455-FFA1-4252-95EC-046E795CF2DE}" dt="2021-06-08T13:44:43.513" v="906" actId="20577"/>
        <pc:sldMkLst>
          <pc:docMk/>
          <pc:sldMk cId="2584392054" sldId="277"/>
        </pc:sldMkLst>
        <pc:spChg chg="mod">
          <ac:chgData name="Phoebe Cueni" userId="0300f222-83e1-4c48-8d40-fac8c6bc3caf" providerId="ADAL" clId="{6672C455-FFA1-4252-95EC-046E795CF2DE}" dt="2021-06-08T09:20:37.275" v="145" actId="20577"/>
          <ac:spMkLst>
            <pc:docMk/>
            <pc:sldMk cId="2584392054" sldId="277"/>
            <ac:spMk id="3" creationId="{C3319C35-E971-488B-B7F6-A77C1EE7F620}"/>
          </ac:spMkLst>
        </pc:spChg>
      </pc:sldChg>
      <pc:sldChg chg="modSp mod">
        <pc:chgData name="Phoebe Cueni" userId="0300f222-83e1-4c48-8d40-fac8c6bc3caf" providerId="ADAL" clId="{6672C455-FFA1-4252-95EC-046E795CF2DE}" dt="2021-06-08T13:45:55.936" v="916" actId="20577"/>
        <pc:sldMkLst>
          <pc:docMk/>
          <pc:sldMk cId="1150226610" sldId="278"/>
        </pc:sldMkLst>
        <pc:spChg chg="mod">
          <ac:chgData name="Phoebe Cueni" userId="0300f222-83e1-4c48-8d40-fac8c6bc3caf" providerId="ADAL" clId="{6672C455-FFA1-4252-95EC-046E795CF2DE}" dt="2021-06-08T13:45:55.936" v="916" actId="20577"/>
          <ac:spMkLst>
            <pc:docMk/>
            <pc:sldMk cId="1150226610" sldId="278"/>
            <ac:spMk id="3" creationId="{7C922DF3-D188-488F-AB60-77D41FB1F5B5}"/>
          </ac:spMkLst>
        </pc:spChg>
      </pc:sldChg>
      <pc:sldChg chg="modSp mod">
        <pc:chgData name="Phoebe Cueni" userId="0300f222-83e1-4c48-8d40-fac8c6bc3caf" providerId="ADAL" clId="{6672C455-FFA1-4252-95EC-046E795CF2DE}" dt="2021-06-08T13:44:06.748" v="904" actId="20577"/>
        <pc:sldMkLst>
          <pc:docMk/>
          <pc:sldMk cId="3091070481" sldId="283"/>
        </pc:sldMkLst>
        <pc:spChg chg="mod">
          <ac:chgData name="Phoebe Cueni" userId="0300f222-83e1-4c48-8d40-fac8c6bc3caf" providerId="ADAL" clId="{6672C455-FFA1-4252-95EC-046E795CF2DE}" dt="2021-06-08T13:44:06.748" v="904" actId="20577"/>
          <ac:spMkLst>
            <pc:docMk/>
            <pc:sldMk cId="3091070481" sldId="283"/>
            <ac:spMk id="3" creationId="{94D2B892-A824-4C50-AD5B-65B8B4EA9A4E}"/>
          </ac:spMkLst>
        </pc:spChg>
      </pc:sldChg>
      <pc:sldChg chg="modSp mod">
        <pc:chgData name="Phoebe Cueni" userId="0300f222-83e1-4c48-8d40-fac8c6bc3caf" providerId="ADAL" clId="{6672C455-FFA1-4252-95EC-046E795CF2DE}" dt="2021-06-08T13:44:58.456" v="909" actId="20577"/>
        <pc:sldMkLst>
          <pc:docMk/>
          <pc:sldMk cId="1096034816" sldId="286"/>
        </pc:sldMkLst>
        <pc:spChg chg="mod">
          <ac:chgData name="Phoebe Cueni" userId="0300f222-83e1-4c48-8d40-fac8c6bc3caf" providerId="ADAL" clId="{6672C455-FFA1-4252-95EC-046E795CF2DE}" dt="2021-06-08T13:44:58.456" v="909" actId="20577"/>
          <ac:spMkLst>
            <pc:docMk/>
            <pc:sldMk cId="1096034816" sldId="286"/>
            <ac:spMk id="3" creationId="{C3319C35-E971-488B-B7F6-A77C1EE7F620}"/>
          </ac:spMkLst>
        </pc:spChg>
      </pc:sldChg>
      <pc:sldChg chg="modSp mod modNotesTx">
        <pc:chgData name="Phoebe Cueni" userId="0300f222-83e1-4c48-8d40-fac8c6bc3caf" providerId="ADAL" clId="{6672C455-FFA1-4252-95EC-046E795CF2DE}" dt="2021-06-08T13:47:52.365" v="936" actId="20577"/>
        <pc:sldMkLst>
          <pc:docMk/>
          <pc:sldMk cId="190338448" sldId="287"/>
        </pc:sldMkLst>
        <pc:spChg chg="mod">
          <ac:chgData name="Phoebe Cueni" userId="0300f222-83e1-4c48-8d40-fac8c6bc3caf" providerId="ADAL" clId="{6672C455-FFA1-4252-95EC-046E795CF2DE}" dt="2021-06-08T12:17:44.892" v="434" actId="20577"/>
          <ac:spMkLst>
            <pc:docMk/>
            <pc:sldMk cId="190338448" sldId="287"/>
            <ac:spMk id="2" creationId="{CCD15EA9-77DC-4CA9-AEC1-C03B29947611}"/>
          </ac:spMkLst>
        </pc:spChg>
        <pc:spChg chg="mod">
          <ac:chgData name="Phoebe Cueni" userId="0300f222-83e1-4c48-8d40-fac8c6bc3caf" providerId="ADAL" clId="{6672C455-FFA1-4252-95EC-046E795CF2DE}" dt="2021-06-08T13:28:22.509" v="670" actId="20577"/>
          <ac:spMkLst>
            <pc:docMk/>
            <pc:sldMk cId="190338448" sldId="287"/>
            <ac:spMk id="3" creationId="{F8052077-7AA8-439A-A09C-9A9330D756A1}"/>
          </ac:spMkLst>
        </pc:spChg>
      </pc:sldChg>
      <pc:sldChg chg="modSp mod">
        <pc:chgData name="Phoebe Cueni" userId="0300f222-83e1-4c48-8d40-fac8c6bc3caf" providerId="ADAL" clId="{6672C455-FFA1-4252-95EC-046E795CF2DE}" dt="2021-06-08T13:45:15.713" v="911" actId="20577"/>
        <pc:sldMkLst>
          <pc:docMk/>
          <pc:sldMk cId="1692498745" sldId="288"/>
        </pc:sldMkLst>
        <pc:spChg chg="mod">
          <ac:chgData name="Phoebe Cueni" userId="0300f222-83e1-4c48-8d40-fac8c6bc3caf" providerId="ADAL" clId="{6672C455-FFA1-4252-95EC-046E795CF2DE}" dt="2021-06-08T13:45:15.713" v="911" actId="20577"/>
          <ac:spMkLst>
            <pc:docMk/>
            <pc:sldMk cId="1692498745" sldId="288"/>
            <ac:spMk id="3" creationId="{8D676C4F-04C5-48AA-B93E-32E81CD596E6}"/>
          </ac:spMkLst>
        </pc:spChg>
      </pc:sldChg>
      <pc:sldChg chg="modSp mod">
        <pc:chgData name="Phoebe Cueni" userId="0300f222-83e1-4c48-8d40-fac8c6bc3caf" providerId="ADAL" clId="{6672C455-FFA1-4252-95EC-046E795CF2DE}" dt="2021-06-08T13:45:05.447" v="910" actId="20577"/>
        <pc:sldMkLst>
          <pc:docMk/>
          <pc:sldMk cId="495553340" sldId="289"/>
        </pc:sldMkLst>
        <pc:spChg chg="mod">
          <ac:chgData name="Phoebe Cueni" userId="0300f222-83e1-4c48-8d40-fac8c6bc3caf" providerId="ADAL" clId="{6672C455-FFA1-4252-95EC-046E795CF2DE}" dt="2021-06-08T13:45:05.447" v="910" actId="20577"/>
          <ac:spMkLst>
            <pc:docMk/>
            <pc:sldMk cId="495553340" sldId="289"/>
            <ac:spMk id="3" creationId="{B67A7183-B1DC-4B84-8422-993147A5D9AD}"/>
          </ac:spMkLst>
        </pc:spChg>
      </pc:sldChg>
      <pc:sldChg chg="modSp mod">
        <pc:chgData name="Phoebe Cueni" userId="0300f222-83e1-4c48-8d40-fac8c6bc3caf" providerId="ADAL" clId="{6672C455-FFA1-4252-95EC-046E795CF2DE}" dt="2021-06-08T13:45:44.353" v="915" actId="20577"/>
        <pc:sldMkLst>
          <pc:docMk/>
          <pc:sldMk cId="1078752443" sldId="290"/>
        </pc:sldMkLst>
        <pc:spChg chg="mod">
          <ac:chgData name="Phoebe Cueni" userId="0300f222-83e1-4c48-8d40-fac8c6bc3caf" providerId="ADAL" clId="{6672C455-FFA1-4252-95EC-046E795CF2DE}" dt="2021-06-08T13:45:44.353" v="915" actId="20577"/>
          <ac:spMkLst>
            <pc:docMk/>
            <pc:sldMk cId="1078752443" sldId="290"/>
            <ac:spMk id="3" creationId="{8D676C4F-04C5-48AA-B93E-32E81CD596E6}"/>
          </ac:spMkLst>
        </pc:spChg>
      </pc:sldChg>
      <pc:sldChg chg="addSp delSp modSp new mod ord">
        <pc:chgData name="Phoebe Cueni" userId="0300f222-83e1-4c48-8d40-fac8c6bc3caf" providerId="ADAL" clId="{6672C455-FFA1-4252-95EC-046E795CF2DE}" dt="2021-06-08T11:55:54.111" v="147"/>
        <pc:sldMkLst>
          <pc:docMk/>
          <pc:sldMk cId="1452815364" sldId="291"/>
        </pc:sldMkLst>
        <pc:spChg chg="add del">
          <ac:chgData name="Phoebe Cueni" userId="0300f222-83e1-4c48-8d40-fac8c6bc3caf" providerId="ADAL" clId="{6672C455-FFA1-4252-95EC-046E795CF2DE}" dt="2021-06-08T06:28:08.308" v="9" actId="26606"/>
          <ac:spMkLst>
            <pc:docMk/>
            <pc:sldMk cId="1452815364" sldId="291"/>
            <ac:spMk id="2" creationId="{80DFED88-90DE-4C78-BF4B-203358C80C6B}"/>
          </ac:spMkLst>
        </pc:spChg>
        <pc:spChg chg="del">
          <ac:chgData name="Phoebe Cueni" userId="0300f222-83e1-4c48-8d40-fac8c6bc3caf" providerId="ADAL" clId="{6672C455-FFA1-4252-95EC-046E795CF2DE}" dt="2021-06-08T06:27:26.220" v="1"/>
          <ac:spMkLst>
            <pc:docMk/>
            <pc:sldMk cId="1452815364" sldId="291"/>
            <ac:spMk id="3" creationId="{E6FA74FD-24DC-4943-B79D-C0A83DC16C06}"/>
          </ac:spMkLst>
        </pc:spChg>
        <pc:spChg chg="mod modVis">
          <ac:chgData name="Phoebe Cueni" userId="0300f222-83e1-4c48-8d40-fac8c6bc3caf" providerId="ADAL" clId="{6672C455-FFA1-4252-95EC-046E795CF2DE}" dt="2021-06-08T06:28:08.308" v="9" actId="26606"/>
          <ac:spMkLst>
            <pc:docMk/>
            <pc:sldMk cId="1452815364" sldId="291"/>
            <ac:spMk id="4" creationId="{6FDC9E2C-02BF-482C-A004-275AB8251382}"/>
          </ac:spMkLst>
        </pc:spChg>
        <pc:spChg chg="add del">
          <ac:chgData name="Phoebe Cueni" userId="0300f222-83e1-4c48-8d40-fac8c6bc3caf" providerId="ADAL" clId="{6672C455-FFA1-4252-95EC-046E795CF2DE}" dt="2021-06-08T06:28:25.189" v="11" actId="26606"/>
          <ac:spMkLst>
            <pc:docMk/>
            <pc:sldMk cId="1452815364" sldId="291"/>
            <ac:spMk id="8" creationId="{171FEEE4-595D-4108-925B-5179C87B7943}"/>
          </ac:spMkLst>
        </pc:spChg>
        <pc:spChg chg="add del">
          <ac:chgData name="Phoebe Cueni" userId="0300f222-83e1-4c48-8d40-fac8c6bc3caf" providerId="ADAL" clId="{6672C455-FFA1-4252-95EC-046E795CF2DE}" dt="2021-06-08T06:28:06.948" v="6" actId="26606"/>
          <ac:spMkLst>
            <pc:docMk/>
            <pc:sldMk cId="1452815364" sldId="291"/>
            <ac:spMk id="11" creationId="{171FEEE4-595D-4108-925B-5179C87B7943}"/>
          </ac:spMkLst>
        </pc:spChg>
        <pc:spChg chg="add mod">
          <ac:chgData name="Phoebe Cueni" userId="0300f222-83e1-4c48-8d40-fac8c6bc3caf" providerId="ADAL" clId="{6672C455-FFA1-4252-95EC-046E795CF2DE}" dt="2021-06-08T06:30:14.570" v="46" actId="6549"/>
          <ac:spMkLst>
            <pc:docMk/>
            <pc:sldMk cId="1452815364" sldId="291"/>
            <ac:spMk id="13" creationId="{3F3B3999-6E86-43C2-A6D8-046587DB60BA}"/>
          </ac:spMkLst>
        </pc:spChg>
        <pc:picChg chg="add mod">
          <ac:chgData name="Phoebe Cueni" userId="0300f222-83e1-4c48-8d40-fac8c6bc3caf" providerId="ADAL" clId="{6672C455-FFA1-4252-95EC-046E795CF2DE}" dt="2021-06-08T06:30:06.289" v="45" actId="26606"/>
          <ac:picMkLst>
            <pc:docMk/>
            <pc:sldMk cId="1452815364" sldId="291"/>
            <ac:picMk id="6" creationId="{07D8A29B-D0DB-4D5A-B20A-B558C098C87A}"/>
          </ac:picMkLst>
        </pc:picChg>
      </pc:sldChg>
      <pc:sldChg chg="modSp new mod">
        <pc:chgData name="Phoebe Cueni" userId="0300f222-83e1-4c48-8d40-fac8c6bc3caf" providerId="ADAL" clId="{6672C455-FFA1-4252-95EC-046E795CF2DE}" dt="2021-06-08T13:33:58.719" v="807" actId="20577"/>
        <pc:sldMkLst>
          <pc:docMk/>
          <pc:sldMk cId="3142170706" sldId="292"/>
        </pc:sldMkLst>
        <pc:spChg chg="mod">
          <ac:chgData name="Phoebe Cueni" userId="0300f222-83e1-4c48-8d40-fac8c6bc3caf" providerId="ADAL" clId="{6672C455-FFA1-4252-95EC-046E795CF2DE}" dt="2021-06-08T13:33:41.170" v="765" actId="20577"/>
          <ac:spMkLst>
            <pc:docMk/>
            <pc:sldMk cId="3142170706" sldId="292"/>
            <ac:spMk id="2" creationId="{E4FAD87F-6E39-4516-A504-47C8BDB7ED5B}"/>
          </ac:spMkLst>
        </pc:spChg>
        <pc:spChg chg="mod">
          <ac:chgData name="Phoebe Cueni" userId="0300f222-83e1-4c48-8d40-fac8c6bc3caf" providerId="ADAL" clId="{6672C455-FFA1-4252-95EC-046E795CF2DE}" dt="2021-06-08T13:33:58.719" v="807" actId="20577"/>
          <ac:spMkLst>
            <pc:docMk/>
            <pc:sldMk cId="3142170706" sldId="292"/>
            <ac:spMk id="3" creationId="{71E30FDD-B656-4C0D-A5CA-7E555E77922E}"/>
          </ac:spMkLst>
        </pc:spChg>
      </pc:sldChg>
    </pc:docChg>
  </pc:docChgLst>
  <pc:docChgLst>
    <pc:chgData name="Irene Nanculaf" userId="S::nanculaf@specialolympics.ch::f0561e8f-3728-41e9-a511-b1b221cd11e9" providerId="AD" clId="Web-{C4CDCA87-30AC-E243-8331-1626F50CFA89}"/>
    <pc:docChg chg="modSld">
      <pc:chgData name="Irene Nanculaf" userId="S::nanculaf@specialolympics.ch::f0561e8f-3728-41e9-a511-b1b221cd11e9" providerId="AD" clId="Web-{C4CDCA87-30AC-E243-8331-1626F50CFA89}" dt="2021-06-08T05:59:37.052" v="5" actId="20577"/>
      <pc:docMkLst>
        <pc:docMk/>
      </pc:docMkLst>
      <pc:sldChg chg="modSp">
        <pc:chgData name="Irene Nanculaf" userId="S::nanculaf@specialolympics.ch::f0561e8f-3728-41e9-a511-b1b221cd11e9" providerId="AD" clId="Web-{C4CDCA87-30AC-E243-8331-1626F50CFA89}" dt="2021-06-08T05:59:15.035" v="2" actId="20577"/>
        <pc:sldMkLst>
          <pc:docMk/>
          <pc:sldMk cId="1150226610" sldId="278"/>
        </pc:sldMkLst>
        <pc:spChg chg="mod">
          <ac:chgData name="Irene Nanculaf" userId="S::nanculaf@specialolympics.ch::f0561e8f-3728-41e9-a511-b1b221cd11e9" providerId="AD" clId="Web-{C4CDCA87-30AC-E243-8331-1626F50CFA89}" dt="2021-06-08T05:59:15.035" v="2" actId="20577"/>
          <ac:spMkLst>
            <pc:docMk/>
            <pc:sldMk cId="1150226610" sldId="278"/>
            <ac:spMk id="3" creationId="{7C922DF3-D188-488F-AB60-77D41FB1F5B5}"/>
          </ac:spMkLst>
        </pc:spChg>
      </pc:sldChg>
      <pc:sldChg chg="modSp">
        <pc:chgData name="Irene Nanculaf" userId="S::nanculaf@specialolympics.ch::f0561e8f-3728-41e9-a511-b1b221cd11e9" providerId="AD" clId="Web-{C4CDCA87-30AC-E243-8331-1626F50CFA89}" dt="2021-06-08T05:59:37.052" v="5" actId="20577"/>
        <pc:sldMkLst>
          <pc:docMk/>
          <pc:sldMk cId="190338448" sldId="287"/>
        </pc:sldMkLst>
        <pc:spChg chg="mod">
          <ac:chgData name="Irene Nanculaf" userId="S::nanculaf@specialolympics.ch::f0561e8f-3728-41e9-a511-b1b221cd11e9" providerId="AD" clId="Web-{C4CDCA87-30AC-E243-8331-1626F50CFA89}" dt="2021-06-08T05:59:37.052" v="5" actId="20577"/>
          <ac:spMkLst>
            <pc:docMk/>
            <pc:sldMk cId="190338448" sldId="287"/>
            <ac:spMk id="2" creationId="{CCD15EA9-77DC-4CA9-AEC1-C03B29947611}"/>
          </ac:spMkLst>
        </pc:spChg>
      </pc:sldChg>
    </pc:docChg>
  </pc:docChgLst>
  <pc:docChgLst>
    <pc:chgData name="Irene Nanculaf" userId="f0561e8f-3728-41e9-a511-b1b221cd11e9" providerId="ADAL" clId="{456D50C3-BD5A-4728-9B6D-9F35665FE4ED}"/>
    <pc:docChg chg="modSld">
      <pc:chgData name="Irene Nanculaf" userId="f0561e8f-3728-41e9-a511-b1b221cd11e9" providerId="ADAL" clId="{456D50C3-BD5A-4728-9B6D-9F35665FE4ED}" dt="2021-07-06T14:21:14.481" v="5" actId="20577"/>
      <pc:docMkLst>
        <pc:docMk/>
      </pc:docMkLst>
      <pc:sldChg chg="modSp">
        <pc:chgData name="Irene Nanculaf" userId="f0561e8f-3728-41e9-a511-b1b221cd11e9" providerId="ADAL" clId="{456D50C3-BD5A-4728-9B6D-9F35665FE4ED}" dt="2021-07-06T14:19:36.444" v="1" actId="20577"/>
        <pc:sldMkLst>
          <pc:docMk/>
          <pc:sldMk cId="1078752443" sldId="290"/>
        </pc:sldMkLst>
        <pc:graphicFrameChg chg="mod">
          <ac:chgData name="Irene Nanculaf" userId="f0561e8f-3728-41e9-a511-b1b221cd11e9" providerId="ADAL" clId="{456D50C3-BD5A-4728-9B6D-9F35665FE4ED}" dt="2021-07-06T14:19:36.444" v="1" actId="20577"/>
          <ac:graphicFrameMkLst>
            <pc:docMk/>
            <pc:sldMk cId="1078752443" sldId="290"/>
            <ac:graphicFrameMk id="5" creationId="{4AD5D634-696B-496A-A048-AD3EF1776223}"/>
          </ac:graphicFrameMkLst>
        </pc:graphicFrameChg>
      </pc:sldChg>
      <pc:sldChg chg="modSp mod">
        <pc:chgData name="Irene Nanculaf" userId="f0561e8f-3728-41e9-a511-b1b221cd11e9" providerId="ADAL" clId="{456D50C3-BD5A-4728-9B6D-9F35665FE4ED}" dt="2021-07-06T14:21:14.481" v="5" actId="20577"/>
        <pc:sldMkLst>
          <pc:docMk/>
          <pc:sldMk cId="1459396435" sldId="297"/>
        </pc:sldMkLst>
        <pc:spChg chg="mod">
          <ac:chgData name="Irene Nanculaf" userId="f0561e8f-3728-41e9-a511-b1b221cd11e9" providerId="ADAL" clId="{456D50C3-BD5A-4728-9B6D-9F35665FE4ED}" dt="2021-07-06T14:21:14.481" v="5" actId="20577"/>
          <ac:spMkLst>
            <pc:docMk/>
            <pc:sldMk cId="1459396435" sldId="297"/>
            <ac:spMk id="6" creationId="{F2C21B69-848D-42F2-931A-E9C1CBDA0F7F}"/>
          </ac:spMkLst>
        </pc:spChg>
      </pc:sldChg>
    </pc:docChg>
  </pc:docChgLst>
  <pc:docChgLst>
    <pc:chgData name="Phoebe Cueni" userId="0300f222-83e1-4c48-8d40-fac8c6bc3caf" providerId="ADAL" clId="{D91D679A-EC22-463F-8CC6-82ADBCD397D3}"/>
    <pc:docChg chg="undo redo custSel addSld delSld modSld sldOrd">
      <pc:chgData name="Phoebe Cueni" userId="0300f222-83e1-4c48-8d40-fac8c6bc3caf" providerId="ADAL" clId="{D91D679A-EC22-463F-8CC6-82ADBCD397D3}" dt="2021-11-18T15:00:12.391" v="2641" actId="20577"/>
      <pc:docMkLst>
        <pc:docMk/>
      </pc:docMkLst>
      <pc:sldChg chg="modSp mod modNotesTx">
        <pc:chgData name="Phoebe Cueni" userId="0300f222-83e1-4c48-8d40-fac8c6bc3caf" providerId="ADAL" clId="{D91D679A-EC22-463F-8CC6-82ADBCD397D3}" dt="2021-11-17T12:22:16.088" v="2569" actId="6549"/>
        <pc:sldMkLst>
          <pc:docMk/>
          <pc:sldMk cId="2940451215" sldId="256"/>
        </pc:sldMkLst>
        <pc:spChg chg="mod">
          <ac:chgData name="Phoebe Cueni" userId="0300f222-83e1-4c48-8d40-fac8c6bc3caf" providerId="ADAL" clId="{D91D679A-EC22-463F-8CC6-82ADBCD397D3}" dt="2021-11-12T16:08:46.389" v="50" actId="20577"/>
          <ac:spMkLst>
            <pc:docMk/>
            <pc:sldMk cId="2940451215" sldId="256"/>
            <ac:spMk id="8" creationId="{00000000-0000-0000-0000-000000000000}"/>
          </ac:spMkLst>
        </pc:spChg>
        <pc:spChg chg="mod">
          <ac:chgData name="Phoebe Cueni" userId="0300f222-83e1-4c48-8d40-fac8c6bc3caf" providerId="ADAL" clId="{D91D679A-EC22-463F-8CC6-82ADBCD397D3}" dt="2021-11-12T16:08:52.970" v="70" actId="6549"/>
          <ac:spMkLst>
            <pc:docMk/>
            <pc:sldMk cId="2940451215" sldId="256"/>
            <ac:spMk id="9" creationId="{00000000-0000-0000-0000-000000000000}"/>
          </ac:spMkLst>
        </pc:spChg>
      </pc:sldChg>
      <pc:sldChg chg="modSp mod">
        <pc:chgData name="Phoebe Cueni" userId="0300f222-83e1-4c48-8d40-fac8c6bc3caf" providerId="ADAL" clId="{D91D679A-EC22-463F-8CC6-82ADBCD397D3}" dt="2021-11-16T08:19:34.729" v="190" actId="20577"/>
        <pc:sldMkLst>
          <pc:docMk/>
          <pc:sldMk cId="3318369797" sldId="272"/>
        </pc:sldMkLst>
        <pc:spChg chg="mod">
          <ac:chgData name="Phoebe Cueni" userId="0300f222-83e1-4c48-8d40-fac8c6bc3caf" providerId="ADAL" clId="{D91D679A-EC22-463F-8CC6-82ADBCD397D3}" dt="2021-11-16T08:19:34.729" v="190" actId="20577"/>
          <ac:spMkLst>
            <pc:docMk/>
            <pc:sldMk cId="3318369797" sldId="272"/>
            <ac:spMk id="3" creationId="{497D3F9C-CF0F-49B9-A0EE-9008E88E3DD8}"/>
          </ac:spMkLst>
        </pc:spChg>
      </pc:sldChg>
      <pc:sldChg chg="del">
        <pc:chgData name="Phoebe Cueni" userId="0300f222-83e1-4c48-8d40-fac8c6bc3caf" providerId="ADAL" clId="{D91D679A-EC22-463F-8CC6-82ADBCD397D3}" dt="2021-11-12T16:09:08.294" v="72" actId="47"/>
        <pc:sldMkLst>
          <pc:docMk/>
          <pc:sldMk cId="52713590" sldId="282"/>
        </pc:sldMkLst>
      </pc:sldChg>
      <pc:sldChg chg="del">
        <pc:chgData name="Phoebe Cueni" userId="0300f222-83e1-4c48-8d40-fac8c6bc3caf" providerId="ADAL" clId="{D91D679A-EC22-463F-8CC6-82ADBCD397D3}" dt="2021-11-15T14:02:01.100" v="120" actId="2696"/>
        <pc:sldMkLst>
          <pc:docMk/>
          <pc:sldMk cId="3704428407" sldId="315"/>
        </pc:sldMkLst>
      </pc:sldChg>
      <pc:sldChg chg="modTransition">
        <pc:chgData name="Phoebe Cueni" userId="0300f222-83e1-4c48-8d40-fac8c6bc3caf" providerId="ADAL" clId="{D91D679A-EC22-463F-8CC6-82ADBCD397D3}" dt="2021-11-16T08:23:13.175" v="254"/>
        <pc:sldMkLst>
          <pc:docMk/>
          <pc:sldMk cId="1009622659" sldId="326"/>
        </pc:sldMkLst>
      </pc:sldChg>
      <pc:sldChg chg="modSp mod modTransition">
        <pc:chgData name="Phoebe Cueni" userId="0300f222-83e1-4c48-8d40-fac8c6bc3caf" providerId="ADAL" clId="{D91D679A-EC22-463F-8CC6-82ADBCD397D3}" dt="2021-11-17T08:24:13.818" v="2443" actId="20577"/>
        <pc:sldMkLst>
          <pc:docMk/>
          <pc:sldMk cId="655372042" sldId="327"/>
        </pc:sldMkLst>
        <pc:spChg chg="mod">
          <ac:chgData name="Phoebe Cueni" userId="0300f222-83e1-4c48-8d40-fac8c6bc3caf" providerId="ADAL" clId="{D91D679A-EC22-463F-8CC6-82ADBCD397D3}" dt="2021-11-17T08:24:13.818" v="2443" actId="20577"/>
          <ac:spMkLst>
            <pc:docMk/>
            <pc:sldMk cId="655372042" sldId="327"/>
            <ac:spMk id="3" creationId="{6FC87955-9859-451D-955B-BC06119A5483}"/>
          </ac:spMkLst>
        </pc:spChg>
      </pc:sldChg>
      <pc:sldChg chg="del">
        <pc:chgData name="Phoebe Cueni" userId="0300f222-83e1-4c48-8d40-fac8c6bc3caf" providerId="ADAL" clId="{D91D679A-EC22-463F-8CC6-82ADBCD397D3}" dt="2021-11-15T14:01:38.433" v="117" actId="47"/>
        <pc:sldMkLst>
          <pc:docMk/>
          <pc:sldMk cId="572685339" sldId="333"/>
        </pc:sldMkLst>
      </pc:sldChg>
      <pc:sldChg chg="del">
        <pc:chgData name="Phoebe Cueni" userId="0300f222-83e1-4c48-8d40-fac8c6bc3caf" providerId="ADAL" clId="{D91D679A-EC22-463F-8CC6-82ADBCD397D3}" dt="2021-11-15T14:01:38.433" v="117" actId="47"/>
        <pc:sldMkLst>
          <pc:docMk/>
          <pc:sldMk cId="38238368" sldId="334"/>
        </pc:sldMkLst>
      </pc:sldChg>
      <pc:sldChg chg="delSp modSp mod">
        <pc:chgData name="Phoebe Cueni" userId="0300f222-83e1-4c48-8d40-fac8c6bc3caf" providerId="ADAL" clId="{D91D679A-EC22-463F-8CC6-82ADBCD397D3}" dt="2021-11-18T15:00:12.391" v="2641" actId="20577"/>
        <pc:sldMkLst>
          <pc:docMk/>
          <pc:sldMk cId="1992772240" sldId="336"/>
        </pc:sldMkLst>
        <pc:spChg chg="del mod">
          <ac:chgData name="Phoebe Cueni" userId="0300f222-83e1-4c48-8d40-fac8c6bc3caf" providerId="ADAL" clId="{D91D679A-EC22-463F-8CC6-82ADBCD397D3}" dt="2021-11-15T14:01:16.879" v="116" actId="478"/>
          <ac:spMkLst>
            <pc:docMk/>
            <pc:sldMk cId="1992772240" sldId="336"/>
            <ac:spMk id="6" creationId="{14926A05-5C60-4625-8449-3A48349A6EA1}"/>
          </ac:spMkLst>
        </pc:spChg>
        <pc:graphicFrameChg chg="modGraphic">
          <ac:chgData name="Phoebe Cueni" userId="0300f222-83e1-4c48-8d40-fac8c6bc3caf" providerId="ADAL" clId="{D91D679A-EC22-463F-8CC6-82ADBCD397D3}" dt="2021-11-18T15:00:12.391" v="2641" actId="20577"/>
          <ac:graphicFrameMkLst>
            <pc:docMk/>
            <pc:sldMk cId="1992772240" sldId="336"/>
            <ac:graphicFrameMk id="7" creationId="{4E4D4BA9-067B-4444-B89C-61D9A8EAA527}"/>
          </ac:graphicFrameMkLst>
        </pc:graphicFrameChg>
      </pc:sldChg>
      <pc:sldChg chg="del">
        <pc:chgData name="Phoebe Cueni" userId="0300f222-83e1-4c48-8d40-fac8c6bc3caf" providerId="ADAL" clId="{D91D679A-EC22-463F-8CC6-82ADBCD397D3}" dt="2021-11-12T16:09:08.294" v="72" actId="47"/>
        <pc:sldMkLst>
          <pc:docMk/>
          <pc:sldMk cId="412067407" sldId="337"/>
        </pc:sldMkLst>
      </pc:sldChg>
      <pc:sldChg chg="del">
        <pc:chgData name="Phoebe Cueni" userId="0300f222-83e1-4c48-8d40-fac8c6bc3caf" providerId="ADAL" clId="{D91D679A-EC22-463F-8CC6-82ADBCD397D3}" dt="2021-11-15T14:01:54.339" v="119" actId="2696"/>
        <pc:sldMkLst>
          <pc:docMk/>
          <pc:sldMk cId="1005072215" sldId="338"/>
        </pc:sldMkLst>
      </pc:sldChg>
      <pc:sldChg chg="modSp mod">
        <pc:chgData name="Phoebe Cueni" userId="0300f222-83e1-4c48-8d40-fac8c6bc3caf" providerId="ADAL" clId="{D91D679A-EC22-463F-8CC6-82ADBCD397D3}" dt="2021-11-17T12:19:51.181" v="2568" actId="6549"/>
        <pc:sldMkLst>
          <pc:docMk/>
          <pc:sldMk cId="1985467145" sldId="339"/>
        </pc:sldMkLst>
        <pc:spChg chg="mod">
          <ac:chgData name="Phoebe Cueni" userId="0300f222-83e1-4c48-8d40-fac8c6bc3caf" providerId="ADAL" clId="{D91D679A-EC22-463F-8CC6-82ADBCD397D3}" dt="2021-11-17T12:19:51.181" v="2568" actId="6549"/>
          <ac:spMkLst>
            <pc:docMk/>
            <pc:sldMk cId="1985467145" sldId="339"/>
            <ac:spMk id="3" creationId="{D272B1B7-7FF0-4D4E-9268-C0B192F53425}"/>
          </ac:spMkLst>
        </pc:spChg>
      </pc:sldChg>
      <pc:sldChg chg="modSp mod">
        <pc:chgData name="Phoebe Cueni" userId="0300f222-83e1-4c48-8d40-fac8c6bc3caf" providerId="ADAL" clId="{D91D679A-EC22-463F-8CC6-82ADBCD397D3}" dt="2021-11-17T12:41:25.721" v="2577" actId="20577"/>
        <pc:sldMkLst>
          <pc:docMk/>
          <pc:sldMk cId="2798370449" sldId="340"/>
        </pc:sldMkLst>
        <pc:spChg chg="mod">
          <ac:chgData name="Phoebe Cueni" userId="0300f222-83e1-4c48-8d40-fac8c6bc3caf" providerId="ADAL" clId="{D91D679A-EC22-463F-8CC6-82ADBCD397D3}" dt="2021-11-17T12:41:25.721" v="2577" actId="20577"/>
          <ac:spMkLst>
            <pc:docMk/>
            <pc:sldMk cId="2798370449" sldId="340"/>
            <ac:spMk id="2" creationId="{9FDFE9D9-3599-491B-9AFE-6933F6A30CE4}"/>
          </ac:spMkLst>
        </pc:spChg>
      </pc:sldChg>
      <pc:sldChg chg="del">
        <pc:chgData name="Phoebe Cueni" userId="0300f222-83e1-4c48-8d40-fac8c6bc3caf" providerId="ADAL" clId="{D91D679A-EC22-463F-8CC6-82ADBCD397D3}" dt="2021-11-12T16:09:08.294" v="72" actId="47"/>
        <pc:sldMkLst>
          <pc:docMk/>
          <pc:sldMk cId="786258250" sldId="342"/>
        </pc:sldMkLst>
      </pc:sldChg>
      <pc:sldChg chg="del">
        <pc:chgData name="Phoebe Cueni" userId="0300f222-83e1-4c48-8d40-fac8c6bc3caf" providerId="ADAL" clId="{D91D679A-EC22-463F-8CC6-82ADBCD397D3}" dt="2021-11-12T16:09:08.294" v="72" actId="47"/>
        <pc:sldMkLst>
          <pc:docMk/>
          <pc:sldMk cId="3435967189" sldId="343"/>
        </pc:sldMkLst>
      </pc:sldChg>
      <pc:sldChg chg="modTransition">
        <pc:chgData name="Phoebe Cueni" userId="0300f222-83e1-4c48-8d40-fac8c6bc3caf" providerId="ADAL" clId="{D91D679A-EC22-463F-8CC6-82ADBCD397D3}" dt="2021-11-16T08:23:13.175" v="254"/>
        <pc:sldMkLst>
          <pc:docMk/>
          <pc:sldMk cId="2851053251" sldId="344"/>
        </pc:sldMkLst>
      </pc:sldChg>
      <pc:sldChg chg="del">
        <pc:chgData name="Phoebe Cueni" userId="0300f222-83e1-4c48-8d40-fac8c6bc3caf" providerId="ADAL" clId="{D91D679A-EC22-463F-8CC6-82ADBCD397D3}" dt="2021-11-12T16:09:08.294" v="72" actId="47"/>
        <pc:sldMkLst>
          <pc:docMk/>
          <pc:sldMk cId="1561105053" sldId="345"/>
        </pc:sldMkLst>
      </pc:sldChg>
      <pc:sldChg chg="del">
        <pc:chgData name="Phoebe Cueni" userId="0300f222-83e1-4c48-8d40-fac8c6bc3caf" providerId="ADAL" clId="{D91D679A-EC22-463F-8CC6-82ADBCD397D3}" dt="2021-11-12T16:09:08.294" v="72" actId="47"/>
        <pc:sldMkLst>
          <pc:docMk/>
          <pc:sldMk cId="1343564084" sldId="346"/>
        </pc:sldMkLst>
      </pc:sldChg>
      <pc:sldChg chg="del">
        <pc:chgData name="Phoebe Cueni" userId="0300f222-83e1-4c48-8d40-fac8c6bc3caf" providerId="ADAL" clId="{D91D679A-EC22-463F-8CC6-82ADBCD397D3}" dt="2021-11-12T16:09:08.294" v="72" actId="47"/>
        <pc:sldMkLst>
          <pc:docMk/>
          <pc:sldMk cId="2901306037" sldId="347"/>
        </pc:sldMkLst>
      </pc:sldChg>
      <pc:sldChg chg="del">
        <pc:chgData name="Phoebe Cueni" userId="0300f222-83e1-4c48-8d40-fac8c6bc3caf" providerId="ADAL" clId="{D91D679A-EC22-463F-8CC6-82ADBCD397D3}" dt="2021-11-12T16:09:08.294" v="72" actId="47"/>
        <pc:sldMkLst>
          <pc:docMk/>
          <pc:sldMk cId="875201295" sldId="348"/>
        </pc:sldMkLst>
      </pc:sldChg>
      <pc:sldChg chg="del">
        <pc:chgData name="Phoebe Cueni" userId="0300f222-83e1-4c48-8d40-fac8c6bc3caf" providerId="ADAL" clId="{D91D679A-EC22-463F-8CC6-82ADBCD397D3}" dt="2021-11-15T14:03:36.842" v="171" actId="47"/>
        <pc:sldMkLst>
          <pc:docMk/>
          <pc:sldMk cId="1535721784" sldId="349"/>
        </pc:sldMkLst>
      </pc:sldChg>
      <pc:sldChg chg="modSp new mod">
        <pc:chgData name="Phoebe Cueni" userId="0300f222-83e1-4c48-8d40-fac8c6bc3caf" providerId="ADAL" clId="{D91D679A-EC22-463F-8CC6-82ADBCD397D3}" dt="2021-11-16T09:51:18.747" v="725"/>
        <pc:sldMkLst>
          <pc:docMk/>
          <pc:sldMk cId="4058778918" sldId="350"/>
        </pc:sldMkLst>
        <pc:spChg chg="mod">
          <ac:chgData name="Phoebe Cueni" userId="0300f222-83e1-4c48-8d40-fac8c6bc3caf" providerId="ADAL" clId="{D91D679A-EC22-463F-8CC6-82ADBCD397D3}" dt="2021-11-15T14:03:29.031" v="170" actId="20577"/>
          <ac:spMkLst>
            <pc:docMk/>
            <pc:sldMk cId="4058778918" sldId="350"/>
            <ac:spMk id="2" creationId="{0A7368F5-75EC-42EC-B928-27341637D2C0}"/>
          </ac:spMkLst>
        </pc:spChg>
        <pc:spChg chg="mod">
          <ac:chgData name="Phoebe Cueni" userId="0300f222-83e1-4c48-8d40-fac8c6bc3caf" providerId="ADAL" clId="{D91D679A-EC22-463F-8CC6-82ADBCD397D3}" dt="2021-11-16T09:51:18.747" v="725"/>
          <ac:spMkLst>
            <pc:docMk/>
            <pc:sldMk cId="4058778918" sldId="350"/>
            <ac:spMk id="3" creationId="{C46C109D-9363-46E6-8DC0-51724F4C4EB1}"/>
          </ac:spMkLst>
        </pc:spChg>
      </pc:sldChg>
      <pc:sldChg chg="modSp new mod">
        <pc:chgData name="Phoebe Cueni" userId="0300f222-83e1-4c48-8d40-fac8c6bc3caf" providerId="ADAL" clId="{D91D679A-EC22-463F-8CC6-82ADBCD397D3}" dt="2021-11-17T08:15:37.365" v="2224" actId="20577"/>
        <pc:sldMkLst>
          <pc:docMk/>
          <pc:sldMk cId="274127563" sldId="351"/>
        </pc:sldMkLst>
        <pc:spChg chg="mod">
          <ac:chgData name="Phoebe Cueni" userId="0300f222-83e1-4c48-8d40-fac8c6bc3caf" providerId="ADAL" clId="{D91D679A-EC22-463F-8CC6-82ADBCD397D3}" dt="2021-11-16T15:56:16.380" v="2098"/>
          <ac:spMkLst>
            <pc:docMk/>
            <pc:sldMk cId="274127563" sldId="351"/>
            <ac:spMk id="2" creationId="{36F64C05-63D2-4732-A613-9B8AA94088C3}"/>
          </ac:spMkLst>
        </pc:spChg>
        <pc:spChg chg="mod">
          <ac:chgData name="Phoebe Cueni" userId="0300f222-83e1-4c48-8d40-fac8c6bc3caf" providerId="ADAL" clId="{D91D679A-EC22-463F-8CC6-82ADBCD397D3}" dt="2021-11-17T08:15:37.365" v="2224" actId="20577"/>
          <ac:spMkLst>
            <pc:docMk/>
            <pc:sldMk cId="274127563" sldId="351"/>
            <ac:spMk id="3" creationId="{850676C2-85A7-4803-97E9-333C30CE34DD}"/>
          </ac:spMkLst>
        </pc:spChg>
      </pc:sldChg>
      <pc:sldChg chg="addSp delSp modSp new mod">
        <pc:chgData name="Phoebe Cueni" userId="0300f222-83e1-4c48-8d40-fac8c6bc3caf" providerId="ADAL" clId="{D91D679A-EC22-463F-8CC6-82ADBCD397D3}" dt="2021-11-16T09:58:42.989" v="824"/>
        <pc:sldMkLst>
          <pc:docMk/>
          <pc:sldMk cId="1736799023" sldId="352"/>
        </pc:sldMkLst>
        <pc:spChg chg="mod">
          <ac:chgData name="Phoebe Cueni" userId="0300f222-83e1-4c48-8d40-fac8c6bc3caf" providerId="ADAL" clId="{D91D679A-EC22-463F-8CC6-82ADBCD397D3}" dt="2021-11-16T09:22:09.459" v="295" actId="20577"/>
          <ac:spMkLst>
            <pc:docMk/>
            <pc:sldMk cId="1736799023" sldId="352"/>
            <ac:spMk id="2" creationId="{4F80798F-8B71-4DF6-A584-D7599DB1BAA1}"/>
          </ac:spMkLst>
        </pc:spChg>
        <pc:spChg chg="add del">
          <ac:chgData name="Phoebe Cueni" userId="0300f222-83e1-4c48-8d40-fac8c6bc3caf" providerId="ADAL" clId="{D91D679A-EC22-463F-8CC6-82ADBCD397D3}" dt="2021-11-16T09:22:36.455" v="298"/>
          <ac:spMkLst>
            <pc:docMk/>
            <pc:sldMk cId="1736799023" sldId="352"/>
            <ac:spMk id="3" creationId="{A9E6976B-D087-4849-8391-8DA46D40421F}"/>
          </ac:spMkLst>
        </pc:spChg>
        <pc:spChg chg="add del">
          <ac:chgData name="Phoebe Cueni" userId="0300f222-83e1-4c48-8d40-fac8c6bc3caf" providerId="ADAL" clId="{D91D679A-EC22-463F-8CC6-82ADBCD397D3}" dt="2021-11-16T09:22:32.732" v="297"/>
          <ac:spMkLst>
            <pc:docMk/>
            <pc:sldMk cId="1736799023" sldId="352"/>
            <ac:spMk id="6" creationId="{4F5F71FD-1582-4B7E-A63C-1DA3CBEB6353}"/>
          </ac:spMkLst>
        </pc:spChg>
        <pc:spChg chg="add del mod">
          <ac:chgData name="Phoebe Cueni" userId="0300f222-83e1-4c48-8d40-fac8c6bc3caf" providerId="ADAL" clId="{D91D679A-EC22-463F-8CC6-82ADBCD397D3}" dt="2021-11-16T09:23:05.688" v="301"/>
          <ac:spMkLst>
            <pc:docMk/>
            <pc:sldMk cId="1736799023" sldId="352"/>
            <ac:spMk id="8" creationId="{87ACC2FB-A674-479F-A669-BEB004CAA30F}"/>
          </ac:spMkLst>
        </pc:spChg>
        <pc:spChg chg="add del mod">
          <ac:chgData name="Phoebe Cueni" userId="0300f222-83e1-4c48-8d40-fac8c6bc3caf" providerId="ADAL" clId="{D91D679A-EC22-463F-8CC6-82ADBCD397D3}" dt="2021-11-16T09:58:37.908" v="812" actId="478"/>
          <ac:spMkLst>
            <pc:docMk/>
            <pc:sldMk cId="1736799023" sldId="352"/>
            <ac:spMk id="13" creationId="{EC9D1A13-EAA2-4A4F-B09A-69A88569F5C2}"/>
          </ac:spMkLst>
        </pc:spChg>
        <pc:graphicFrameChg chg="add del mod">
          <ac:chgData name="Phoebe Cueni" userId="0300f222-83e1-4c48-8d40-fac8c6bc3caf" providerId="ADAL" clId="{D91D679A-EC22-463F-8CC6-82ADBCD397D3}" dt="2021-11-16T09:22:32.732" v="297"/>
          <ac:graphicFrameMkLst>
            <pc:docMk/>
            <pc:sldMk cId="1736799023" sldId="352"/>
            <ac:graphicFrameMk id="5" creationId="{3E3642D8-A079-4CD6-BE89-2B614888FCEA}"/>
          </ac:graphicFrameMkLst>
        </pc:graphicFrameChg>
        <pc:picChg chg="add del mod">
          <ac:chgData name="Phoebe Cueni" userId="0300f222-83e1-4c48-8d40-fac8c6bc3caf" providerId="ADAL" clId="{D91D679A-EC22-463F-8CC6-82ADBCD397D3}" dt="2021-11-16T09:22:58.178" v="300" actId="478"/>
          <ac:picMkLst>
            <pc:docMk/>
            <pc:sldMk cId="1736799023" sldId="352"/>
            <ac:picMk id="7" creationId="{2C5D96E7-B3FD-4C04-B6AA-A4D37473F06D}"/>
          </ac:picMkLst>
        </pc:picChg>
        <pc:picChg chg="add del mod">
          <ac:chgData name="Phoebe Cueni" userId="0300f222-83e1-4c48-8d40-fac8c6bc3caf" providerId="ADAL" clId="{D91D679A-EC22-463F-8CC6-82ADBCD397D3}" dt="2021-11-16T09:58:37.908" v="812" actId="478"/>
          <ac:picMkLst>
            <pc:docMk/>
            <pc:sldMk cId="1736799023" sldId="352"/>
            <ac:picMk id="9" creationId="{5294F31F-9863-4648-AFE7-55B1D7D8E068}"/>
          </ac:picMkLst>
        </pc:picChg>
        <pc:picChg chg="add del mod">
          <ac:chgData name="Phoebe Cueni" userId="0300f222-83e1-4c48-8d40-fac8c6bc3caf" providerId="ADAL" clId="{D91D679A-EC22-463F-8CC6-82ADBCD397D3}" dt="2021-11-16T09:58:37.908" v="812" actId="478"/>
          <ac:picMkLst>
            <pc:docMk/>
            <pc:sldMk cId="1736799023" sldId="352"/>
            <ac:picMk id="10" creationId="{EE617F7C-0C4C-44A2-B386-82AC91297CB6}"/>
          </ac:picMkLst>
        </pc:picChg>
        <pc:picChg chg="add del mod">
          <ac:chgData name="Phoebe Cueni" userId="0300f222-83e1-4c48-8d40-fac8c6bc3caf" providerId="ADAL" clId="{D91D679A-EC22-463F-8CC6-82ADBCD397D3}" dt="2021-11-16T09:58:42.989" v="824"/>
          <ac:picMkLst>
            <pc:docMk/>
            <pc:sldMk cId="1736799023" sldId="352"/>
            <ac:picMk id="11" creationId="{1F257591-347B-4B48-ADCE-45FB93E5B92E}"/>
          </ac:picMkLst>
        </pc:picChg>
        <pc:picChg chg="add del mod">
          <ac:chgData name="Phoebe Cueni" userId="0300f222-83e1-4c48-8d40-fac8c6bc3caf" providerId="ADAL" clId="{D91D679A-EC22-463F-8CC6-82ADBCD397D3}" dt="2021-11-16T09:58:41.300" v="820"/>
          <ac:picMkLst>
            <pc:docMk/>
            <pc:sldMk cId="1736799023" sldId="352"/>
            <ac:picMk id="12" creationId="{6617E7F1-FB78-4953-862F-D6808B01BC26}"/>
          </ac:picMkLst>
        </pc:picChg>
      </pc:sldChg>
      <pc:sldChg chg="addSp delSp modSp new mod">
        <pc:chgData name="Phoebe Cueni" userId="0300f222-83e1-4c48-8d40-fac8c6bc3caf" providerId="ADAL" clId="{D91D679A-EC22-463F-8CC6-82ADBCD397D3}" dt="2021-11-16T09:36:07.330" v="332" actId="1076"/>
        <pc:sldMkLst>
          <pc:docMk/>
          <pc:sldMk cId="2629943784" sldId="353"/>
        </pc:sldMkLst>
        <pc:spChg chg="mod">
          <ac:chgData name="Phoebe Cueni" userId="0300f222-83e1-4c48-8d40-fac8c6bc3caf" providerId="ADAL" clId="{D91D679A-EC22-463F-8CC6-82ADBCD397D3}" dt="2021-11-16T09:24:27.553" v="314" actId="20577"/>
          <ac:spMkLst>
            <pc:docMk/>
            <pc:sldMk cId="2629943784" sldId="353"/>
            <ac:spMk id="2" creationId="{0B14D139-2400-408E-A69C-AC7FF6C8713D}"/>
          </ac:spMkLst>
        </pc:spChg>
        <pc:spChg chg="del">
          <ac:chgData name="Phoebe Cueni" userId="0300f222-83e1-4c48-8d40-fac8c6bc3caf" providerId="ADAL" clId="{D91D679A-EC22-463F-8CC6-82ADBCD397D3}" dt="2021-11-16T09:24:20.687" v="304"/>
          <ac:spMkLst>
            <pc:docMk/>
            <pc:sldMk cId="2629943784" sldId="353"/>
            <ac:spMk id="3" creationId="{4AAF7B66-EB65-4DBA-B0F8-6F0FB7038B38}"/>
          </ac:spMkLst>
        </pc:spChg>
        <pc:spChg chg="add del mod">
          <ac:chgData name="Phoebe Cueni" userId="0300f222-83e1-4c48-8d40-fac8c6bc3caf" providerId="ADAL" clId="{D91D679A-EC22-463F-8CC6-82ADBCD397D3}" dt="2021-11-16T09:35:38.080" v="325" actId="478"/>
          <ac:spMkLst>
            <pc:docMk/>
            <pc:sldMk cId="2629943784" sldId="353"/>
            <ac:spMk id="7" creationId="{2468ECDC-7D37-4265-B9E2-64D870DD771B}"/>
          </ac:spMkLst>
        </pc:spChg>
        <pc:spChg chg="add del mod">
          <ac:chgData name="Phoebe Cueni" userId="0300f222-83e1-4c48-8d40-fac8c6bc3caf" providerId="ADAL" clId="{D91D679A-EC22-463F-8CC6-82ADBCD397D3}" dt="2021-11-16T09:35:59.155" v="330"/>
          <ac:spMkLst>
            <pc:docMk/>
            <pc:sldMk cId="2629943784" sldId="353"/>
            <ac:spMk id="9" creationId="{072FC52A-B4FD-4C7D-B59A-D12A93EED6A5}"/>
          </ac:spMkLst>
        </pc:spChg>
        <pc:graphicFrameChg chg="add del mod">
          <ac:chgData name="Phoebe Cueni" userId="0300f222-83e1-4c48-8d40-fac8c6bc3caf" providerId="ADAL" clId="{D91D679A-EC22-463F-8CC6-82ADBCD397D3}" dt="2021-11-16T09:35:59.155" v="330"/>
          <ac:graphicFrameMkLst>
            <pc:docMk/>
            <pc:sldMk cId="2629943784" sldId="353"/>
            <ac:graphicFrameMk id="8" creationId="{11A0090F-445D-47B6-AAE3-F2C51B969F37}"/>
          </ac:graphicFrameMkLst>
        </pc:graphicFrameChg>
        <pc:picChg chg="add del mod">
          <ac:chgData name="Phoebe Cueni" userId="0300f222-83e1-4c48-8d40-fac8c6bc3caf" providerId="ADAL" clId="{D91D679A-EC22-463F-8CC6-82ADBCD397D3}" dt="2021-11-16T09:35:34.822" v="324" actId="478"/>
          <ac:picMkLst>
            <pc:docMk/>
            <pc:sldMk cId="2629943784" sldId="353"/>
            <ac:picMk id="5" creationId="{31C2C458-39C8-4674-8A43-98FB83A3AE4D}"/>
          </ac:picMkLst>
        </pc:picChg>
        <pc:picChg chg="add mod">
          <ac:chgData name="Phoebe Cueni" userId="0300f222-83e1-4c48-8d40-fac8c6bc3caf" providerId="ADAL" clId="{D91D679A-EC22-463F-8CC6-82ADBCD397D3}" dt="2021-11-16T09:35:41.556" v="326" actId="1076"/>
          <ac:picMkLst>
            <pc:docMk/>
            <pc:sldMk cId="2629943784" sldId="353"/>
            <ac:picMk id="6" creationId="{093ADA59-688B-4EC4-83C9-1FB55A36AE75}"/>
          </ac:picMkLst>
        </pc:picChg>
        <pc:picChg chg="add mod">
          <ac:chgData name="Phoebe Cueni" userId="0300f222-83e1-4c48-8d40-fac8c6bc3caf" providerId="ADAL" clId="{D91D679A-EC22-463F-8CC6-82ADBCD397D3}" dt="2021-11-16T09:36:07.330" v="332" actId="1076"/>
          <ac:picMkLst>
            <pc:docMk/>
            <pc:sldMk cId="2629943784" sldId="353"/>
            <ac:picMk id="10" creationId="{CE9D135C-8ED0-4AFC-8A34-390ACEC6C815}"/>
          </ac:picMkLst>
        </pc:picChg>
      </pc:sldChg>
      <pc:sldChg chg="modSp new mod">
        <pc:chgData name="Phoebe Cueni" userId="0300f222-83e1-4c48-8d40-fac8c6bc3caf" providerId="ADAL" clId="{D91D679A-EC22-463F-8CC6-82ADBCD397D3}" dt="2021-11-16T16:00:09.391" v="2210" actId="20577"/>
        <pc:sldMkLst>
          <pc:docMk/>
          <pc:sldMk cId="3283856426" sldId="354"/>
        </pc:sldMkLst>
        <pc:spChg chg="mod">
          <ac:chgData name="Phoebe Cueni" userId="0300f222-83e1-4c48-8d40-fac8c6bc3caf" providerId="ADAL" clId="{D91D679A-EC22-463F-8CC6-82ADBCD397D3}" dt="2021-11-16T09:37:06.484" v="337"/>
          <ac:spMkLst>
            <pc:docMk/>
            <pc:sldMk cId="3283856426" sldId="354"/>
            <ac:spMk id="2" creationId="{E4D0A7AA-A7EF-4F19-BD2F-377201E3E7DF}"/>
          </ac:spMkLst>
        </pc:spChg>
        <pc:spChg chg="mod">
          <ac:chgData name="Phoebe Cueni" userId="0300f222-83e1-4c48-8d40-fac8c6bc3caf" providerId="ADAL" clId="{D91D679A-EC22-463F-8CC6-82ADBCD397D3}" dt="2021-11-16T16:00:09.391" v="2210" actId="20577"/>
          <ac:spMkLst>
            <pc:docMk/>
            <pc:sldMk cId="3283856426" sldId="354"/>
            <ac:spMk id="3" creationId="{486DE9B0-01DE-48B0-BDDD-6B3AE67798ED}"/>
          </ac:spMkLst>
        </pc:spChg>
      </pc:sldChg>
      <pc:sldChg chg="modSp new mod ord">
        <pc:chgData name="Phoebe Cueni" userId="0300f222-83e1-4c48-8d40-fac8c6bc3caf" providerId="ADAL" clId="{D91D679A-EC22-463F-8CC6-82ADBCD397D3}" dt="2021-11-16T09:59:25.921" v="956" actId="20577"/>
        <pc:sldMkLst>
          <pc:docMk/>
          <pc:sldMk cId="2240568694" sldId="355"/>
        </pc:sldMkLst>
        <pc:spChg chg="mod">
          <ac:chgData name="Phoebe Cueni" userId="0300f222-83e1-4c48-8d40-fac8c6bc3caf" providerId="ADAL" clId="{D91D679A-EC22-463F-8CC6-82ADBCD397D3}" dt="2021-11-16T09:39:09.181" v="399" actId="20577"/>
          <ac:spMkLst>
            <pc:docMk/>
            <pc:sldMk cId="2240568694" sldId="355"/>
            <ac:spMk id="2" creationId="{5B845C87-4083-4D1D-ABCE-78D52FDF721E}"/>
          </ac:spMkLst>
        </pc:spChg>
        <pc:spChg chg="mod">
          <ac:chgData name="Phoebe Cueni" userId="0300f222-83e1-4c48-8d40-fac8c6bc3caf" providerId="ADAL" clId="{D91D679A-EC22-463F-8CC6-82ADBCD397D3}" dt="2021-11-16T09:59:25.921" v="956" actId="20577"/>
          <ac:spMkLst>
            <pc:docMk/>
            <pc:sldMk cId="2240568694" sldId="355"/>
            <ac:spMk id="3" creationId="{668566C8-E32B-406B-B335-EEE1F35607E6}"/>
          </ac:spMkLst>
        </pc:spChg>
      </pc:sldChg>
      <pc:sldChg chg="modSp new mod">
        <pc:chgData name="Phoebe Cueni" userId="0300f222-83e1-4c48-8d40-fac8c6bc3caf" providerId="ADAL" clId="{D91D679A-EC22-463F-8CC6-82ADBCD397D3}" dt="2021-11-18T08:16:34.945" v="2619" actId="20577"/>
        <pc:sldMkLst>
          <pc:docMk/>
          <pc:sldMk cId="865009911" sldId="356"/>
        </pc:sldMkLst>
        <pc:spChg chg="mod">
          <ac:chgData name="Phoebe Cueni" userId="0300f222-83e1-4c48-8d40-fac8c6bc3caf" providerId="ADAL" clId="{D91D679A-EC22-463F-8CC6-82ADBCD397D3}" dt="2021-11-16T09:46:36.129" v="649"/>
          <ac:spMkLst>
            <pc:docMk/>
            <pc:sldMk cId="865009911" sldId="356"/>
            <ac:spMk id="2" creationId="{F05CB767-4A25-4DE6-93A9-8FCFCFCA2423}"/>
          </ac:spMkLst>
        </pc:spChg>
        <pc:spChg chg="mod">
          <ac:chgData name="Phoebe Cueni" userId="0300f222-83e1-4c48-8d40-fac8c6bc3caf" providerId="ADAL" clId="{D91D679A-EC22-463F-8CC6-82ADBCD397D3}" dt="2021-11-18T08:16:34.945" v="2619" actId="20577"/>
          <ac:spMkLst>
            <pc:docMk/>
            <pc:sldMk cId="865009911" sldId="356"/>
            <ac:spMk id="3" creationId="{EE1F2F73-DEE1-40D4-A293-982BD249DF32}"/>
          </ac:spMkLst>
        </pc:spChg>
      </pc:sldChg>
      <pc:sldChg chg="modSp new mod">
        <pc:chgData name="Phoebe Cueni" userId="0300f222-83e1-4c48-8d40-fac8c6bc3caf" providerId="ADAL" clId="{D91D679A-EC22-463F-8CC6-82ADBCD397D3}" dt="2021-11-16T09:56:26.666" v="790" actId="20577"/>
        <pc:sldMkLst>
          <pc:docMk/>
          <pc:sldMk cId="2610921431" sldId="357"/>
        </pc:sldMkLst>
        <pc:spChg chg="mod">
          <ac:chgData name="Phoebe Cueni" userId="0300f222-83e1-4c48-8d40-fac8c6bc3caf" providerId="ADAL" clId="{D91D679A-EC22-463F-8CC6-82ADBCD397D3}" dt="2021-11-16T09:56:26.666" v="790" actId="20577"/>
          <ac:spMkLst>
            <pc:docMk/>
            <pc:sldMk cId="2610921431" sldId="357"/>
            <ac:spMk id="2" creationId="{8AB796F1-EF4C-4A9C-93A0-D62A838B58A0}"/>
          </ac:spMkLst>
        </pc:spChg>
      </pc:sldChg>
      <pc:sldChg chg="modSp new mod">
        <pc:chgData name="Phoebe Cueni" userId="0300f222-83e1-4c48-8d40-fac8c6bc3caf" providerId="ADAL" clId="{D91D679A-EC22-463F-8CC6-82ADBCD397D3}" dt="2021-11-16T10:08:17.205" v="1352"/>
        <pc:sldMkLst>
          <pc:docMk/>
          <pc:sldMk cId="2024052318" sldId="358"/>
        </pc:sldMkLst>
        <pc:spChg chg="mod">
          <ac:chgData name="Phoebe Cueni" userId="0300f222-83e1-4c48-8d40-fac8c6bc3caf" providerId="ADAL" clId="{D91D679A-EC22-463F-8CC6-82ADBCD397D3}" dt="2021-11-16T10:01:52.366" v="1065" actId="20577"/>
          <ac:spMkLst>
            <pc:docMk/>
            <pc:sldMk cId="2024052318" sldId="358"/>
            <ac:spMk id="2" creationId="{A9B4EB9C-FB30-46D0-BA9A-F678FB05BBD8}"/>
          </ac:spMkLst>
        </pc:spChg>
        <pc:spChg chg="mod">
          <ac:chgData name="Phoebe Cueni" userId="0300f222-83e1-4c48-8d40-fac8c6bc3caf" providerId="ADAL" clId="{D91D679A-EC22-463F-8CC6-82ADBCD397D3}" dt="2021-11-16T10:08:17.205" v="1352"/>
          <ac:spMkLst>
            <pc:docMk/>
            <pc:sldMk cId="2024052318" sldId="358"/>
            <ac:spMk id="3" creationId="{7B8FDA55-E0BC-4275-932E-B5B940B5593F}"/>
          </ac:spMkLst>
        </pc:spChg>
      </pc:sldChg>
      <pc:sldChg chg="addSp delSp modSp new mod">
        <pc:chgData name="Phoebe Cueni" userId="0300f222-83e1-4c48-8d40-fac8c6bc3caf" providerId="ADAL" clId="{D91D679A-EC22-463F-8CC6-82ADBCD397D3}" dt="2021-11-17T08:28:47.974" v="2534" actId="20577"/>
        <pc:sldMkLst>
          <pc:docMk/>
          <pc:sldMk cId="2355604674" sldId="359"/>
        </pc:sldMkLst>
        <pc:spChg chg="mod">
          <ac:chgData name="Phoebe Cueni" userId="0300f222-83e1-4c48-8d40-fac8c6bc3caf" providerId="ADAL" clId="{D91D679A-EC22-463F-8CC6-82ADBCD397D3}" dt="2021-11-16T10:16:00.681" v="1431"/>
          <ac:spMkLst>
            <pc:docMk/>
            <pc:sldMk cId="2355604674" sldId="359"/>
            <ac:spMk id="2" creationId="{FD90580B-CBF3-4425-A740-06FA12831E84}"/>
          </ac:spMkLst>
        </pc:spChg>
        <pc:spChg chg="mod">
          <ac:chgData name="Phoebe Cueni" userId="0300f222-83e1-4c48-8d40-fac8c6bc3caf" providerId="ADAL" clId="{D91D679A-EC22-463F-8CC6-82ADBCD397D3}" dt="2021-11-17T08:28:47.974" v="2534" actId="20577"/>
          <ac:spMkLst>
            <pc:docMk/>
            <pc:sldMk cId="2355604674" sldId="359"/>
            <ac:spMk id="3" creationId="{F342BDF8-C559-4E03-9A26-D568D8D2D3A1}"/>
          </ac:spMkLst>
        </pc:spChg>
        <pc:spChg chg="mod">
          <ac:chgData name="Phoebe Cueni" userId="0300f222-83e1-4c48-8d40-fac8c6bc3caf" providerId="ADAL" clId="{D91D679A-EC22-463F-8CC6-82ADBCD397D3}" dt="2021-11-16T10:16:00.681" v="1431"/>
          <ac:spMkLst>
            <pc:docMk/>
            <pc:sldMk cId="2355604674" sldId="359"/>
            <ac:spMk id="4" creationId="{346D4F6A-E273-49F5-89EB-96778A3C8DF6}"/>
          </ac:spMkLst>
        </pc:spChg>
        <pc:spChg chg="add del mod">
          <ac:chgData name="Phoebe Cueni" userId="0300f222-83e1-4c48-8d40-fac8c6bc3caf" providerId="ADAL" clId="{D91D679A-EC22-463F-8CC6-82ADBCD397D3}" dt="2021-11-16T10:16:00.681" v="1431"/>
          <ac:spMkLst>
            <pc:docMk/>
            <pc:sldMk cId="2355604674" sldId="359"/>
            <ac:spMk id="5" creationId="{FB40D1E4-FC77-443D-8145-1335542E1B8F}"/>
          </ac:spMkLst>
        </pc:spChg>
      </pc:sldChg>
      <pc:sldChg chg="modSp mod">
        <pc:chgData name="Phoebe Cueni" userId="0300f222-83e1-4c48-8d40-fac8c6bc3caf" providerId="ADAL" clId="{D91D679A-EC22-463F-8CC6-82ADBCD397D3}" dt="2021-11-16T15:59:13.063" v="2207" actId="20577"/>
        <pc:sldMkLst>
          <pc:docMk/>
          <pc:sldMk cId="2413903460" sldId="360"/>
        </pc:sldMkLst>
        <pc:spChg chg="mod">
          <ac:chgData name="Phoebe Cueni" userId="0300f222-83e1-4c48-8d40-fac8c6bc3caf" providerId="ADAL" clId="{D91D679A-EC22-463F-8CC6-82ADBCD397D3}" dt="2021-11-16T15:58:23.626" v="2157"/>
          <ac:spMkLst>
            <pc:docMk/>
            <pc:sldMk cId="2413903460" sldId="360"/>
            <ac:spMk id="2" creationId="{63127C53-5C33-4294-B00C-3C3397AAF1E5}"/>
          </ac:spMkLst>
        </pc:spChg>
        <pc:spChg chg="mod">
          <ac:chgData name="Phoebe Cueni" userId="0300f222-83e1-4c48-8d40-fac8c6bc3caf" providerId="ADAL" clId="{D91D679A-EC22-463F-8CC6-82ADBCD397D3}" dt="2021-11-16T15:58:40.827" v="2193" actId="20577"/>
          <ac:spMkLst>
            <pc:docMk/>
            <pc:sldMk cId="2413903460" sldId="360"/>
            <ac:spMk id="5" creationId="{A7926BC0-2F66-4DA5-BDEB-DAC8EBF0B6E9}"/>
          </ac:spMkLst>
        </pc:spChg>
        <pc:spChg chg="mod">
          <ac:chgData name="Phoebe Cueni" userId="0300f222-83e1-4c48-8d40-fac8c6bc3caf" providerId="ADAL" clId="{D91D679A-EC22-463F-8CC6-82ADBCD397D3}" dt="2021-11-16T15:59:13.063" v="2207" actId="20577"/>
          <ac:spMkLst>
            <pc:docMk/>
            <pc:sldMk cId="2413903460" sldId="360"/>
            <ac:spMk id="6" creationId="{B6BFAA98-9718-4C4A-93C5-2177520CC586}"/>
          </ac:spMkLst>
        </pc:spChg>
      </pc:sldChg>
      <pc:sldChg chg="modSp mod">
        <pc:chgData name="Phoebe Cueni" userId="0300f222-83e1-4c48-8d40-fac8c6bc3caf" providerId="ADAL" clId="{D91D679A-EC22-463F-8CC6-82ADBCD397D3}" dt="2021-11-16T15:58:10.257" v="2156" actId="6549"/>
        <pc:sldMkLst>
          <pc:docMk/>
          <pc:sldMk cId="208439141" sldId="361"/>
        </pc:sldMkLst>
        <pc:spChg chg="mod">
          <ac:chgData name="Phoebe Cueni" userId="0300f222-83e1-4c48-8d40-fac8c6bc3caf" providerId="ADAL" clId="{D91D679A-EC22-463F-8CC6-82ADBCD397D3}" dt="2021-11-16T15:58:06.520" v="2155" actId="20577"/>
          <ac:spMkLst>
            <pc:docMk/>
            <pc:sldMk cId="208439141" sldId="361"/>
            <ac:spMk id="2" creationId="{E4D0A7AA-A7EF-4F19-BD2F-377201E3E7DF}"/>
          </ac:spMkLst>
        </pc:spChg>
        <pc:spChg chg="mod">
          <ac:chgData name="Phoebe Cueni" userId="0300f222-83e1-4c48-8d40-fac8c6bc3caf" providerId="ADAL" clId="{D91D679A-EC22-463F-8CC6-82ADBCD397D3}" dt="2021-11-16T15:58:10.257" v="2156" actId="6549"/>
          <ac:spMkLst>
            <pc:docMk/>
            <pc:sldMk cId="208439141" sldId="361"/>
            <ac:spMk id="3" creationId="{486DE9B0-01DE-48B0-BDDD-6B3AE67798ED}"/>
          </ac:spMkLst>
        </pc:spChg>
      </pc:sldChg>
    </pc:docChg>
  </pc:docChgLst>
  <pc:docChgLst>
    <pc:chgData name="Irene Nanculaf" userId="f0561e8f-3728-41e9-a511-b1b221cd11e9" providerId="ADAL" clId="{C0A7A660-24A3-430C-969F-0DB54A285D63}"/>
    <pc:docChg chg="custSel modSld">
      <pc:chgData name="Irene Nanculaf" userId="f0561e8f-3728-41e9-a511-b1b221cd11e9" providerId="ADAL" clId="{C0A7A660-24A3-430C-969F-0DB54A285D63}" dt="2021-10-05T07:24:11.501" v="448" actId="20577"/>
      <pc:docMkLst>
        <pc:docMk/>
      </pc:docMkLst>
      <pc:sldChg chg="modSp mod">
        <pc:chgData name="Irene Nanculaf" userId="f0561e8f-3728-41e9-a511-b1b221cd11e9" providerId="ADAL" clId="{C0A7A660-24A3-430C-969F-0DB54A285D63}" dt="2021-10-05T06:52:59.354" v="89" actId="20577"/>
        <pc:sldMkLst>
          <pc:docMk/>
          <pc:sldMk cId="572685339" sldId="333"/>
        </pc:sldMkLst>
        <pc:spChg chg="mod">
          <ac:chgData name="Irene Nanculaf" userId="f0561e8f-3728-41e9-a511-b1b221cd11e9" providerId="ADAL" clId="{C0A7A660-24A3-430C-969F-0DB54A285D63}" dt="2021-10-05T06:52:59.354" v="89" actId="20577"/>
          <ac:spMkLst>
            <pc:docMk/>
            <pc:sldMk cId="572685339" sldId="333"/>
            <ac:spMk id="3" creationId="{1AD670BD-988C-4CB7-AA1D-9505C449A54E}"/>
          </ac:spMkLst>
        </pc:spChg>
      </pc:sldChg>
      <pc:sldChg chg="modSp mod">
        <pc:chgData name="Irene Nanculaf" userId="f0561e8f-3728-41e9-a511-b1b221cd11e9" providerId="ADAL" clId="{C0A7A660-24A3-430C-969F-0DB54A285D63}" dt="2021-10-05T07:24:11.501" v="448" actId="20577"/>
        <pc:sldMkLst>
          <pc:docMk/>
          <pc:sldMk cId="1005072215" sldId="338"/>
        </pc:sldMkLst>
        <pc:spChg chg="mod">
          <ac:chgData name="Irene Nanculaf" userId="f0561e8f-3728-41e9-a511-b1b221cd11e9" providerId="ADAL" clId="{C0A7A660-24A3-430C-969F-0DB54A285D63}" dt="2021-10-05T07:24:11.501" v="448" actId="20577"/>
          <ac:spMkLst>
            <pc:docMk/>
            <pc:sldMk cId="1005072215" sldId="338"/>
            <ac:spMk id="3" creationId="{3FD992FB-E706-46F3-BC3A-4EE703F59894}"/>
          </ac:spMkLst>
        </pc:spChg>
      </pc:sldChg>
    </pc:docChg>
  </pc:docChgLst>
  <pc:docChgLst>
    <pc:chgData name="Aldo Doninelli" userId="381a0f0f-8a56-470e-b81d-c29608b22760" providerId="ADAL" clId="{FD03B6BE-2478-4B12-A104-A278C3200C3D}"/>
    <pc:docChg chg="undo custSel addSld delSld modSld sldOrd">
      <pc:chgData name="Aldo Doninelli" userId="381a0f0f-8a56-470e-b81d-c29608b22760" providerId="ADAL" clId="{FD03B6BE-2478-4B12-A104-A278C3200C3D}" dt="2021-07-06T14:49:54.455" v="1271" actId="20577"/>
      <pc:docMkLst>
        <pc:docMk/>
      </pc:docMkLst>
      <pc:sldChg chg="modSp mod">
        <pc:chgData name="Aldo Doninelli" userId="381a0f0f-8a56-470e-b81d-c29608b22760" providerId="ADAL" clId="{FD03B6BE-2478-4B12-A104-A278C3200C3D}" dt="2021-07-06T14:49:54.455" v="1271" actId="20577"/>
        <pc:sldMkLst>
          <pc:docMk/>
          <pc:sldMk cId="3318369797" sldId="272"/>
        </pc:sldMkLst>
        <pc:spChg chg="mod">
          <ac:chgData name="Aldo Doninelli" userId="381a0f0f-8a56-470e-b81d-c29608b22760" providerId="ADAL" clId="{FD03B6BE-2478-4B12-A104-A278C3200C3D}" dt="2021-07-06T14:49:54.455" v="1271" actId="20577"/>
          <ac:spMkLst>
            <pc:docMk/>
            <pc:sldMk cId="3318369797" sldId="272"/>
            <ac:spMk id="3" creationId="{497D3F9C-CF0F-49B9-A0EE-9008E88E3DD8}"/>
          </ac:spMkLst>
        </pc:spChg>
      </pc:sldChg>
      <pc:sldChg chg="add modTransition">
        <pc:chgData name="Aldo Doninelli" userId="381a0f0f-8a56-470e-b81d-c29608b22760" providerId="ADAL" clId="{FD03B6BE-2478-4B12-A104-A278C3200C3D}" dt="2021-07-06T13:09:45.919" v="913"/>
        <pc:sldMkLst>
          <pc:docMk/>
          <pc:sldMk cId="3546380568" sldId="278"/>
        </pc:sldMkLst>
      </pc:sldChg>
      <pc:sldChg chg="addSp modSp add mod">
        <pc:chgData name="Aldo Doninelli" userId="381a0f0f-8a56-470e-b81d-c29608b22760" providerId="ADAL" clId="{FD03B6BE-2478-4B12-A104-A278C3200C3D}" dt="2021-07-06T13:23:04.682" v="1139" actId="207"/>
        <pc:sldMkLst>
          <pc:docMk/>
          <pc:sldMk cId="2148814759" sldId="286"/>
        </pc:sldMkLst>
        <pc:spChg chg="add mod">
          <ac:chgData name="Aldo Doninelli" userId="381a0f0f-8a56-470e-b81d-c29608b22760" providerId="ADAL" clId="{FD03B6BE-2478-4B12-A104-A278C3200C3D}" dt="2021-07-06T13:23:04.682" v="1139" actId="207"/>
          <ac:spMkLst>
            <pc:docMk/>
            <pc:sldMk cId="2148814759" sldId="286"/>
            <ac:spMk id="3" creationId="{C280D32A-DA18-454E-BD0E-38368FE116E2}"/>
          </ac:spMkLst>
        </pc:spChg>
      </pc:sldChg>
      <pc:sldChg chg="modSp">
        <pc:chgData name="Aldo Doninelli" userId="381a0f0f-8a56-470e-b81d-c29608b22760" providerId="ADAL" clId="{FD03B6BE-2478-4B12-A104-A278C3200C3D}" dt="2021-07-06T07:43:00.100" v="5" actId="20577"/>
        <pc:sldMkLst>
          <pc:docMk/>
          <pc:sldMk cId="1078752443" sldId="290"/>
        </pc:sldMkLst>
        <pc:graphicFrameChg chg="mod">
          <ac:chgData name="Aldo Doninelli" userId="381a0f0f-8a56-470e-b81d-c29608b22760" providerId="ADAL" clId="{FD03B6BE-2478-4B12-A104-A278C3200C3D}" dt="2021-07-06T07:43:00.100" v="5" actId="20577"/>
          <ac:graphicFrameMkLst>
            <pc:docMk/>
            <pc:sldMk cId="1078752443" sldId="290"/>
            <ac:graphicFrameMk id="5" creationId="{4AD5D634-696B-496A-A048-AD3EF1776223}"/>
          </ac:graphicFrameMkLst>
        </pc:graphicFrameChg>
      </pc:sldChg>
      <pc:sldChg chg="add modTransition">
        <pc:chgData name="Aldo Doninelli" userId="381a0f0f-8a56-470e-b81d-c29608b22760" providerId="ADAL" clId="{FD03B6BE-2478-4B12-A104-A278C3200C3D}" dt="2021-07-06T13:21:02.478" v="1106"/>
        <pc:sldMkLst>
          <pc:docMk/>
          <pc:sldMk cId="87087441" sldId="292"/>
        </pc:sldMkLst>
      </pc:sldChg>
      <pc:sldChg chg="addSp delSp modSp mod modAnim">
        <pc:chgData name="Aldo Doninelli" userId="381a0f0f-8a56-470e-b81d-c29608b22760" providerId="ADAL" clId="{FD03B6BE-2478-4B12-A104-A278C3200C3D}" dt="2021-07-06T13:26:50.993" v="1144" actId="1076"/>
        <pc:sldMkLst>
          <pc:docMk/>
          <pc:sldMk cId="2447993799" sldId="295"/>
        </pc:sldMkLst>
        <pc:spChg chg="mod">
          <ac:chgData name="Aldo Doninelli" userId="381a0f0f-8a56-470e-b81d-c29608b22760" providerId="ADAL" clId="{FD03B6BE-2478-4B12-A104-A278C3200C3D}" dt="2021-07-06T12:36:18.648" v="26" actId="6549"/>
          <ac:spMkLst>
            <pc:docMk/>
            <pc:sldMk cId="2447993799" sldId="295"/>
            <ac:spMk id="2" creationId="{CC98B2F3-35BD-4525-B15C-1F65CD0CA3A9}"/>
          </ac:spMkLst>
        </pc:spChg>
        <pc:spChg chg="mod">
          <ac:chgData name="Aldo Doninelli" userId="381a0f0f-8a56-470e-b81d-c29608b22760" providerId="ADAL" clId="{FD03B6BE-2478-4B12-A104-A278C3200C3D}" dt="2021-07-06T13:26:41.039" v="1143" actId="6549"/>
          <ac:spMkLst>
            <pc:docMk/>
            <pc:sldMk cId="2447993799" sldId="295"/>
            <ac:spMk id="3" creationId="{E3F8127B-552A-4393-B601-C9CF21DAB17D}"/>
          </ac:spMkLst>
        </pc:spChg>
        <pc:picChg chg="add del mod">
          <ac:chgData name="Aldo Doninelli" userId="381a0f0f-8a56-470e-b81d-c29608b22760" providerId="ADAL" clId="{FD03B6BE-2478-4B12-A104-A278C3200C3D}" dt="2021-07-06T12:45:57.839" v="493" actId="478"/>
          <ac:picMkLst>
            <pc:docMk/>
            <pc:sldMk cId="2447993799" sldId="295"/>
            <ac:picMk id="6" creationId="{A26A7D23-BF98-4410-9B57-C0D68EE2BFC2}"/>
          </ac:picMkLst>
        </pc:picChg>
        <pc:picChg chg="add mod">
          <ac:chgData name="Aldo Doninelli" userId="381a0f0f-8a56-470e-b81d-c29608b22760" providerId="ADAL" clId="{FD03B6BE-2478-4B12-A104-A278C3200C3D}" dt="2021-07-06T13:26:50.993" v="1144" actId="1076"/>
          <ac:picMkLst>
            <pc:docMk/>
            <pc:sldMk cId="2447993799" sldId="295"/>
            <ac:picMk id="8" creationId="{8A44401D-C7A9-4AC0-9403-0DBBD2DD3D6B}"/>
          </ac:picMkLst>
        </pc:picChg>
      </pc:sldChg>
      <pc:sldChg chg="modSp new mod ord">
        <pc:chgData name="Aldo Doninelli" userId="381a0f0f-8a56-470e-b81d-c29608b22760" providerId="ADAL" clId="{FD03B6BE-2478-4B12-A104-A278C3200C3D}" dt="2021-07-06T13:08:41.334" v="844"/>
        <pc:sldMkLst>
          <pc:docMk/>
          <pc:sldMk cId="2178373563" sldId="298"/>
        </pc:sldMkLst>
        <pc:spChg chg="mod">
          <ac:chgData name="Aldo Doninelli" userId="381a0f0f-8a56-470e-b81d-c29608b22760" providerId="ADAL" clId="{FD03B6BE-2478-4B12-A104-A278C3200C3D}" dt="2021-07-06T12:48:35.109" v="531" actId="20577"/>
          <ac:spMkLst>
            <pc:docMk/>
            <pc:sldMk cId="2178373563" sldId="298"/>
            <ac:spMk id="2" creationId="{D8C11F78-A9B5-45BF-8A80-EC3855E3C8DA}"/>
          </ac:spMkLst>
        </pc:spChg>
        <pc:spChg chg="mod">
          <ac:chgData name="Aldo Doninelli" userId="381a0f0f-8a56-470e-b81d-c29608b22760" providerId="ADAL" clId="{FD03B6BE-2478-4B12-A104-A278C3200C3D}" dt="2021-07-06T12:57:22.543" v="817" actId="6549"/>
          <ac:spMkLst>
            <pc:docMk/>
            <pc:sldMk cId="2178373563" sldId="298"/>
            <ac:spMk id="3" creationId="{220A3326-E179-4CBB-9C59-B37BA5324DDE}"/>
          </ac:spMkLst>
        </pc:spChg>
      </pc:sldChg>
      <pc:sldChg chg="addSp modSp new del mod">
        <pc:chgData name="Aldo Doninelli" userId="381a0f0f-8a56-470e-b81d-c29608b22760" providerId="ADAL" clId="{FD03B6BE-2478-4B12-A104-A278C3200C3D}" dt="2021-07-06T13:21:14.853" v="1107" actId="47"/>
        <pc:sldMkLst>
          <pc:docMk/>
          <pc:sldMk cId="1611325632" sldId="299"/>
        </pc:sldMkLst>
        <pc:picChg chg="add mod">
          <ac:chgData name="Aldo Doninelli" userId="381a0f0f-8a56-470e-b81d-c29608b22760" providerId="ADAL" clId="{FD03B6BE-2478-4B12-A104-A278C3200C3D}" dt="2021-07-06T12:56:26.887" v="749" actId="14100"/>
          <ac:picMkLst>
            <pc:docMk/>
            <pc:sldMk cId="1611325632" sldId="299"/>
            <ac:picMk id="6" creationId="{C8647385-8A0C-4AFA-AF08-03FCD858DCBA}"/>
          </ac:picMkLst>
        </pc:picChg>
      </pc:sldChg>
      <pc:sldChg chg="new del">
        <pc:chgData name="Aldo Doninelli" userId="381a0f0f-8a56-470e-b81d-c29608b22760" providerId="ADAL" clId="{FD03B6BE-2478-4B12-A104-A278C3200C3D}" dt="2021-07-06T12:58:11.945" v="819" actId="680"/>
        <pc:sldMkLst>
          <pc:docMk/>
          <pc:sldMk cId="1666565540" sldId="300"/>
        </pc:sldMkLst>
      </pc:sldChg>
      <pc:sldChg chg="addSp modSp new del mod">
        <pc:chgData name="Aldo Doninelli" userId="381a0f0f-8a56-470e-b81d-c29608b22760" providerId="ADAL" clId="{FD03B6BE-2478-4B12-A104-A278C3200C3D}" dt="2021-07-06T13:21:14.853" v="1107" actId="47"/>
        <pc:sldMkLst>
          <pc:docMk/>
          <pc:sldMk cId="3165056026" sldId="300"/>
        </pc:sldMkLst>
        <pc:picChg chg="add mod">
          <ac:chgData name="Aldo Doninelli" userId="381a0f0f-8a56-470e-b81d-c29608b22760" providerId="ADAL" clId="{FD03B6BE-2478-4B12-A104-A278C3200C3D}" dt="2021-07-06T12:58:31.234" v="823" actId="14100"/>
          <ac:picMkLst>
            <pc:docMk/>
            <pc:sldMk cId="3165056026" sldId="300"/>
            <ac:picMk id="6" creationId="{24E12A71-5988-4A16-91C5-CA5B5A168435}"/>
          </ac:picMkLst>
        </pc:picChg>
      </pc:sldChg>
      <pc:sldChg chg="addSp modSp new del mod">
        <pc:chgData name="Aldo Doninelli" userId="381a0f0f-8a56-470e-b81d-c29608b22760" providerId="ADAL" clId="{FD03B6BE-2478-4B12-A104-A278C3200C3D}" dt="2021-07-06T13:21:14.853" v="1107" actId="47"/>
        <pc:sldMkLst>
          <pc:docMk/>
          <pc:sldMk cId="4228530187" sldId="301"/>
        </pc:sldMkLst>
        <pc:picChg chg="add mod">
          <ac:chgData name="Aldo Doninelli" userId="381a0f0f-8a56-470e-b81d-c29608b22760" providerId="ADAL" clId="{FD03B6BE-2478-4B12-A104-A278C3200C3D}" dt="2021-07-06T12:59:34.156" v="828" actId="14100"/>
          <ac:picMkLst>
            <pc:docMk/>
            <pc:sldMk cId="4228530187" sldId="301"/>
            <ac:picMk id="6" creationId="{29AFB719-5732-4907-AC92-628C23F2C4D0}"/>
          </ac:picMkLst>
        </pc:picChg>
      </pc:sldChg>
      <pc:sldChg chg="addSp modSp new del mod">
        <pc:chgData name="Aldo Doninelli" userId="381a0f0f-8a56-470e-b81d-c29608b22760" providerId="ADAL" clId="{FD03B6BE-2478-4B12-A104-A278C3200C3D}" dt="2021-07-06T13:21:14.853" v="1107" actId="47"/>
        <pc:sldMkLst>
          <pc:docMk/>
          <pc:sldMk cId="1667086356" sldId="302"/>
        </pc:sldMkLst>
        <pc:picChg chg="add mod">
          <ac:chgData name="Aldo Doninelli" userId="381a0f0f-8a56-470e-b81d-c29608b22760" providerId="ADAL" clId="{FD03B6BE-2478-4B12-A104-A278C3200C3D}" dt="2021-07-06T13:00:28.284" v="834" actId="1076"/>
          <ac:picMkLst>
            <pc:docMk/>
            <pc:sldMk cId="1667086356" sldId="302"/>
            <ac:picMk id="6" creationId="{8D61F698-7B82-47C4-BFD9-6E94ED5FEC0C}"/>
          </ac:picMkLst>
        </pc:picChg>
      </pc:sldChg>
      <pc:sldChg chg="addSp modSp new del mod">
        <pc:chgData name="Aldo Doninelli" userId="381a0f0f-8a56-470e-b81d-c29608b22760" providerId="ADAL" clId="{FD03B6BE-2478-4B12-A104-A278C3200C3D}" dt="2021-07-06T13:21:14.853" v="1107" actId="47"/>
        <pc:sldMkLst>
          <pc:docMk/>
          <pc:sldMk cId="3056290734" sldId="303"/>
        </pc:sldMkLst>
        <pc:picChg chg="add mod">
          <ac:chgData name="Aldo Doninelli" userId="381a0f0f-8a56-470e-b81d-c29608b22760" providerId="ADAL" clId="{FD03B6BE-2478-4B12-A104-A278C3200C3D}" dt="2021-07-06T13:01:20.800" v="840" actId="14100"/>
          <ac:picMkLst>
            <pc:docMk/>
            <pc:sldMk cId="3056290734" sldId="303"/>
            <ac:picMk id="6" creationId="{C7169B2D-2A73-415C-A1D1-E3913DBDABCD}"/>
          </ac:picMkLst>
        </pc:picChg>
      </pc:sldChg>
      <pc:sldChg chg="addSp delSp modSp add mod ord modTransition delAnim modAnim">
        <pc:chgData name="Aldo Doninelli" userId="381a0f0f-8a56-470e-b81d-c29608b22760" providerId="ADAL" clId="{FD03B6BE-2478-4B12-A104-A278C3200C3D}" dt="2021-07-06T13:18:41.966" v="1102" actId="478"/>
        <pc:sldMkLst>
          <pc:docMk/>
          <pc:sldMk cId="2295925053" sldId="304"/>
        </pc:sldMkLst>
        <pc:spChg chg="add del mod">
          <ac:chgData name="Aldo Doninelli" userId="381a0f0f-8a56-470e-b81d-c29608b22760" providerId="ADAL" clId="{FD03B6BE-2478-4B12-A104-A278C3200C3D}" dt="2021-07-06T13:18:41.966" v="1102" actId="478"/>
          <ac:spMkLst>
            <pc:docMk/>
            <pc:sldMk cId="2295925053" sldId="304"/>
            <ac:spMk id="8" creationId="{DD8938A8-1372-4CF8-A87E-13F5EE91ADD2}"/>
          </ac:spMkLst>
        </pc:spChg>
        <pc:spChg chg="add del mod">
          <ac:chgData name="Aldo Doninelli" userId="381a0f0f-8a56-470e-b81d-c29608b22760" providerId="ADAL" clId="{FD03B6BE-2478-4B12-A104-A278C3200C3D}" dt="2021-07-06T13:18:41.966" v="1102" actId="478"/>
          <ac:spMkLst>
            <pc:docMk/>
            <pc:sldMk cId="2295925053" sldId="304"/>
            <ac:spMk id="9" creationId="{EC213383-5497-44A7-BA70-F87E9B190925}"/>
          </ac:spMkLst>
        </pc:spChg>
        <pc:spChg chg="add del mod">
          <ac:chgData name="Aldo Doninelli" userId="381a0f0f-8a56-470e-b81d-c29608b22760" providerId="ADAL" clId="{FD03B6BE-2478-4B12-A104-A278C3200C3D}" dt="2021-07-06T13:18:41.966" v="1102" actId="478"/>
          <ac:spMkLst>
            <pc:docMk/>
            <pc:sldMk cId="2295925053" sldId="304"/>
            <ac:spMk id="10" creationId="{84D79FB2-7CA9-46F6-890B-F1219AE460C8}"/>
          </ac:spMkLst>
        </pc:spChg>
        <pc:spChg chg="add del mod">
          <ac:chgData name="Aldo Doninelli" userId="381a0f0f-8a56-470e-b81d-c29608b22760" providerId="ADAL" clId="{FD03B6BE-2478-4B12-A104-A278C3200C3D}" dt="2021-07-06T13:18:41.966" v="1102" actId="478"/>
          <ac:spMkLst>
            <pc:docMk/>
            <pc:sldMk cId="2295925053" sldId="304"/>
            <ac:spMk id="11" creationId="{E58D2FA0-E0F3-4314-A64A-42A451400F37}"/>
          </ac:spMkLst>
        </pc:spChg>
        <pc:picChg chg="mod">
          <ac:chgData name="Aldo Doninelli" userId="381a0f0f-8a56-470e-b81d-c29608b22760" providerId="ADAL" clId="{FD03B6BE-2478-4B12-A104-A278C3200C3D}" dt="2021-07-06T13:16:42.218" v="1090" actId="1076"/>
          <ac:picMkLst>
            <pc:docMk/>
            <pc:sldMk cId="2295925053" sldId="304"/>
            <ac:picMk id="7" creationId="{00000000-0000-0000-0000-000000000000}"/>
          </ac:picMkLst>
        </pc:picChg>
      </pc:sldChg>
      <pc:sldChg chg="addSp delSp modSp new mod">
        <pc:chgData name="Aldo Doninelli" userId="381a0f0f-8a56-470e-b81d-c29608b22760" providerId="ADAL" clId="{FD03B6BE-2478-4B12-A104-A278C3200C3D}" dt="2021-07-06T13:39:12.127" v="1178" actId="20577"/>
        <pc:sldMkLst>
          <pc:docMk/>
          <pc:sldMk cId="1917838816" sldId="305"/>
        </pc:sldMkLst>
        <pc:spChg chg="mod">
          <ac:chgData name="Aldo Doninelli" userId="381a0f0f-8a56-470e-b81d-c29608b22760" providerId="ADAL" clId="{FD03B6BE-2478-4B12-A104-A278C3200C3D}" dt="2021-07-06T13:09:00.605" v="878" actId="20577"/>
          <ac:spMkLst>
            <pc:docMk/>
            <pc:sldMk cId="1917838816" sldId="305"/>
            <ac:spMk id="2" creationId="{FCC6ACD8-22DF-4509-AA2E-FC374A2A7A49}"/>
          </ac:spMkLst>
        </pc:spChg>
        <pc:spChg chg="mod">
          <ac:chgData name="Aldo Doninelli" userId="381a0f0f-8a56-470e-b81d-c29608b22760" providerId="ADAL" clId="{FD03B6BE-2478-4B12-A104-A278C3200C3D}" dt="2021-07-06T13:39:12.127" v="1178" actId="20577"/>
          <ac:spMkLst>
            <pc:docMk/>
            <pc:sldMk cId="1917838816" sldId="305"/>
            <ac:spMk id="3" creationId="{B41CA81E-4EBB-4C32-B952-4DAE66EE25E0}"/>
          </ac:spMkLst>
        </pc:spChg>
        <pc:spChg chg="add del mod">
          <ac:chgData name="Aldo Doninelli" userId="381a0f0f-8a56-470e-b81d-c29608b22760" providerId="ADAL" clId="{FD03B6BE-2478-4B12-A104-A278C3200C3D}" dt="2021-07-06T13:15:50.329" v="1080" actId="478"/>
          <ac:spMkLst>
            <pc:docMk/>
            <pc:sldMk cId="1917838816" sldId="305"/>
            <ac:spMk id="5" creationId="{2BE86370-9BFF-4068-AE1F-523EED720A96}"/>
          </ac:spMkLst>
        </pc:spChg>
      </pc:sldChg>
      <pc:sldChg chg="add modTransition">
        <pc:chgData name="Aldo Doninelli" userId="381a0f0f-8a56-470e-b81d-c29608b22760" providerId="ADAL" clId="{FD03B6BE-2478-4B12-A104-A278C3200C3D}" dt="2021-07-06T13:09:55.331" v="914"/>
        <pc:sldMkLst>
          <pc:docMk/>
          <pc:sldMk cId="1364273075" sldId="306"/>
        </pc:sldMkLst>
      </pc:sldChg>
      <pc:sldChg chg="add modTransition">
        <pc:chgData name="Aldo Doninelli" userId="381a0f0f-8a56-470e-b81d-c29608b22760" providerId="ADAL" clId="{FD03B6BE-2478-4B12-A104-A278C3200C3D}" dt="2021-07-06T13:10:11.918" v="915"/>
        <pc:sldMkLst>
          <pc:docMk/>
          <pc:sldMk cId="3141756453" sldId="307"/>
        </pc:sldMkLst>
      </pc:sldChg>
      <pc:sldChg chg="add modTransition">
        <pc:chgData name="Aldo Doninelli" userId="381a0f0f-8a56-470e-b81d-c29608b22760" providerId="ADAL" clId="{FD03B6BE-2478-4B12-A104-A278C3200C3D}" dt="2021-07-06T13:10:21.886" v="916"/>
        <pc:sldMkLst>
          <pc:docMk/>
          <pc:sldMk cId="992935609" sldId="308"/>
        </pc:sldMkLst>
      </pc:sldChg>
      <pc:sldChg chg="add ord modTransition">
        <pc:chgData name="Aldo Doninelli" userId="381a0f0f-8a56-470e-b81d-c29608b22760" providerId="ADAL" clId="{FD03B6BE-2478-4B12-A104-A278C3200C3D}" dt="2021-07-06T13:20:34.177" v="1105"/>
        <pc:sldMkLst>
          <pc:docMk/>
          <pc:sldMk cId="1396761422" sldId="309"/>
        </pc:sldMkLst>
      </pc:sldChg>
      <pc:sldChg chg="add modTransition">
        <pc:chgData name="Aldo Doninelli" userId="381a0f0f-8a56-470e-b81d-c29608b22760" providerId="ADAL" clId="{FD03B6BE-2478-4B12-A104-A278C3200C3D}" dt="2021-07-06T13:20:29.580" v="1103"/>
        <pc:sldMkLst>
          <pc:docMk/>
          <pc:sldMk cId="909432408" sldId="310"/>
        </pc:sldMkLst>
      </pc:sldChg>
      <pc:sldChg chg="add modTransition">
        <pc:chgData name="Aldo Doninelli" userId="381a0f0f-8a56-470e-b81d-c29608b22760" providerId="ADAL" clId="{FD03B6BE-2478-4B12-A104-A278C3200C3D}" dt="2021-07-06T13:21:02.478" v="1106"/>
        <pc:sldMkLst>
          <pc:docMk/>
          <pc:sldMk cId="1570987544" sldId="311"/>
        </pc:sldMkLst>
      </pc:sldChg>
      <pc:sldChg chg="add modTransition">
        <pc:chgData name="Aldo Doninelli" userId="381a0f0f-8a56-470e-b81d-c29608b22760" providerId="ADAL" clId="{FD03B6BE-2478-4B12-A104-A278C3200C3D}" dt="2021-07-06T13:21:02.478" v="1106"/>
        <pc:sldMkLst>
          <pc:docMk/>
          <pc:sldMk cId="1875591894" sldId="312"/>
        </pc:sldMkLst>
      </pc:sldChg>
      <pc:sldChg chg="add modTransition">
        <pc:chgData name="Aldo Doninelli" userId="381a0f0f-8a56-470e-b81d-c29608b22760" providerId="ADAL" clId="{FD03B6BE-2478-4B12-A104-A278C3200C3D}" dt="2021-07-06T13:21:02.478" v="1106"/>
        <pc:sldMkLst>
          <pc:docMk/>
          <pc:sldMk cId="1863149808" sldId="313"/>
        </pc:sldMkLst>
      </pc:sldChg>
      <pc:sldChg chg="add modTransition">
        <pc:chgData name="Aldo Doninelli" userId="381a0f0f-8a56-470e-b81d-c29608b22760" providerId="ADAL" clId="{FD03B6BE-2478-4B12-A104-A278C3200C3D}" dt="2021-07-06T13:21:02.478" v="1106"/>
        <pc:sldMkLst>
          <pc:docMk/>
          <pc:sldMk cId="259388581" sldId="314"/>
        </pc:sldMkLst>
      </pc:sldChg>
    </pc:docChg>
  </pc:docChgLst>
  <pc:docChgLst>
    <pc:chgData name="Aldo Doninelli" userId="381a0f0f-8a56-470e-b81d-c29608b22760" providerId="ADAL" clId="{DF616C25-7528-415F-9223-6F58ECC094CF}"/>
    <pc:docChg chg="undo custSel addSld modSld sldOrd">
      <pc:chgData name="Aldo Doninelli" userId="381a0f0f-8a56-470e-b81d-c29608b22760" providerId="ADAL" clId="{DF616C25-7528-415F-9223-6F58ECC094CF}" dt="2021-06-08T14:54:58.198" v="2992" actId="478"/>
      <pc:docMkLst>
        <pc:docMk/>
      </pc:docMkLst>
      <pc:sldChg chg="modSp mod">
        <pc:chgData name="Aldo Doninelli" userId="381a0f0f-8a56-470e-b81d-c29608b22760" providerId="ADAL" clId="{DF616C25-7528-415F-9223-6F58ECC094CF}" dt="2021-06-04T08:56:41.799" v="747" actId="20577"/>
        <pc:sldMkLst>
          <pc:docMk/>
          <pc:sldMk cId="3318369797" sldId="272"/>
        </pc:sldMkLst>
        <pc:spChg chg="mod">
          <ac:chgData name="Aldo Doninelli" userId="381a0f0f-8a56-470e-b81d-c29608b22760" providerId="ADAL" clId="{DF616C25-7528-415F-9223-6F58ECC094CF}" dt="2021-06-04T08:56:41.799" v="747" actId="20577"/>
          <ac:spMkLst>
            <pc:docMk/>
            <pc:sldMk cId="3318369797" sldId="272"/>
            <ac:spMk id="3" creationId="{497D3F9C-CF0F-49B9-A0EE-9008E88E3DD8}"/>
          </ac:spMkLst>
        </pc:spChg>
      </pc:sldChg>
      <pc:sldChg chg="ord">
        <pc:chgData name="Aldo Doninelli" userId="381a0f0f-8a56-470e-b81d-c29608b22760" providerId="ADAL" clId="{DF616C25-7528-415F-9223-6F58ECC094CF}" dt="2021-06-04T08:43:59.560" v="5"/>
        <pc:sldMkLst>
          <pc:docMk/>
          <pc:sldMk cId="2584392054" sldId="277"/>
        </pc:sldMkLst>
      </pc:sldChg>
      <pc:sldChg chg="ord">
        <pc:chgData name="Aldo Doninelli" userId="381a0f0f-8a56-470e-b81d-c29608b22760" providerId="ADAL" clId="{DF616C25-7528-415F-9223-6F58ECC094CF}" dt="2021-06-04T08:43:46.471" v="1"/>
        <pc:sldMkLst>
          <pc:docMk/>
          <pc:sldMk cId="849472371" sldId="280"/>
        </pc:sldMkLst>
      </pc:sldChg>
      <pc:sldChg chg="modSp add mod">
        <pc:chgData name="Aldo Doninelli" userId="381a0f0f-8a56-470e-b81d-c29608b22760" providerId="ADAL" clId="{DF616C25-7528-415F-9223-6F58ECC094CF}" dt="2021-06-04T08:57:49.976" v="748" actId="20577"/>
        <pc:sldMkLst>
          <pc:docMk/>
          <pc:sldMk cId="4089412637" sldId="285"/>
        </pc:sldMkLst>
        <pc:spChg chg="mod">
          <ac:chgData name="Aldo Doninelli" userId="381a0f0f-8a56-470e-b81d-c29608b22760" providerId="ADAL" clId="{DF616C25-7528-415F-9223-6F58ECC094CF}" dt="2021-06-04T08:57:49.976" v="748" actId="20577"/>
          <ac:spMkLst>
            <pc:docMk/>
            <pc:sldMk cId="4089412637" sldId="285"/>
            <ac:spMk id="2" creationId="{AE235A22-9A73-4BD2-9D2B-0D37FD700E53}"/>
          </ac:spMkLst>
        </pc:spChg>
      </pc:sldChg>
      <pc:sldChg chg="addSp delSp modSp add mod">
        <pc:chgData name="Aldo Doninelli" userId="381a0f0f-8a56-470e-b81d-c29608b22760" providerId="ADAL" clId="{DF616C25-7528-415F-9223-6F58ECC094CF}" dt="2021-06-08T14:54:58.198" v="2992" actId="478"/>
        <pc:sldMkLst>
          <pc:docMk/>
          <pc:sldMk cId="1096034816" sldId="286"/>
        </pc:sldMkLst>
        <pc:spChg chg="mod">
          <ac:chgData name="Aldo Doninelli" userId="381a0f0f-8a56-470e-b81d-c29608b22760" providerId="ADAL" clId="{DF616C25-7528-415F-9223-6F58ECC094CF}" dt="2021-06-04T08:44:23.265" v="66" actId="20577"/>
          <ac:spMkLst>
            <pc:docMk/>
            <pc:sldMk cId="1096034816" sldId="286"/>
            <ac:spMk id="2" creationId="{33AD7DD0-466B-4894-9192-FFC9849D3EB2}"/>
          </ac:spMkLst>
        </pc:spChg>
        <pc:spChg chg="mod">
          <ac:chgData name="Aldo Doninelli" userId="381a0f0f-8a56-470e-b81d-c29608b22760" providerId="ADAL" clId="{DF616C25-7528-415F-9223-6F58ECC094CF}" dt="2021-06-07T15:53:22.612" v="2976" actId="404"/>
          <ac:spMkLst>
            <pc:docMk/>
            <pc:sldMk cId="1096034816" sldId="286"/>
            <ac:spMk id="3" creationId="{C3319C35-E971-488B-B7F6-A77C1EE7F620}"/>
          </ac:spMkLst>
        </pc:spChg>
        <pc:picChg chg="add del mod">
          <ac:chgData name="Aldo Doninelli" userId="381a0f0f-8a56-470e-b81d-c29608b22760" providerId="ADAL" clId="{DF616C25-7528-415F-9223-6F58ECC094CF}" dt="2021-06-08T14:54:58.198" v="2992" actId="478"/>
          <ac:picMkLst>
            <pc:docMk/>
            <pc:sldMk cId="1096034816" sldId="286"/>
            <ac:picMk id="6" creationId="{DD1A318E-A70A-46F2-BA13-F3868A1A7200}"/>
          </ac:picMkLst>
        </pc:picChg>
      </pc:sldChg>
      <pc:sldChg chg="modSp new mod">
        <pc:chgData name="Aldo Doninelli" userId="381a0f0f-8a56-470e-b81d-c29608b22760" providerId="ADAL" clId="{DF616C25-7528-415F-9223-6F58ECC094CF}" dt="2021-06-04T08:55:15.540" v="670" actId="20577"/>
        <pc:sldMkLst>
          <pc:docMk/>
          <pc:sldMk cId="190338448" sldId="287"/>
        </pc:sldMkLst>
        <pc:spChg chg="mod">
          <ac:chgData name="Aldo Doninelli" userId="381a0f0f-8a56-470e-b81d-c29608b22760" providerId="ADAL" clId="{DF616C25-7528-415F-9223-6F58ECC094CF}" dt="2021-06-04T08:55:08.089" v="660" actId="20577"/>
          <ac:spMkLst>
            <pc:docMk/>
            <pc:sldMk cId="190338448" sldId="287"/>
            <ac:spMk id="2" creationId="{CCD15EA9-77DC-4CA9-AEC1-C03B29947611}"/>
          </ac:spMkLst>
        </pc:spChg>
        <pc:spChg chg="mod">
          <ac:chgData name="Aldo Doninelli" userId="381a0f0f-8a56-470e-b81d-c29608b22760" providerId="ADAL" clId="{DF616C25-7528-415F-9223-6F58ECC094CF}" dt="2021-06-04T08:55:15.540" v="670" actId="20577"/>
          <ac:spMkLst>
            <pc:docMk/>
            <pc:sldMk cId="190338448" sldId="287"/>
            <ac:spMk id="3" creationId="{F8052077-7AA8-439A-A09C-9A9330D756A1}"/>
          </ac:spMkLst>
        </pc:spChg>
      </pc:sldChg>
      <pc:sldChg chg="modSp new mod">
        <pc:chgData name="Aldo Doninelli" userId="381a0f0f-8a56-470e-b81d-c29608b22760" providerId="ADAL" clId="{DF616C25-7528-415F-9223-6F58ECC094CF}" dt="2021-06-04T10:14:34.235" v="2822" actId="20577"/>
        <pc:sldMkLst>
          <pc:docMk/>
          <pc:sldMk cId="1692498745" sldId="288"/>
        </pc:sldMkLst>
        <pc:spChg chg="mod">
          <ac:chgData name="Aldo Doninelli" userId="381a0f0f-8a56-470e-b81d-c29608b22760" providerId="ADAL" clId="{DF616C25-7528-415F-9223-6F58ECC094CF}" dt="2021-06-04T09:56:51.540" v="2370" actId="20577"/>
          <ac:spMkLst>
            <pc:docMk/>
            <pc:sldMk cId="1692498745" sldId="288"/>
            <ac:spMk id="2" creationId="{C350E805-3AEF-4A03-A8DC-B9A6EFA0E53D}"/>
          </ac:spMkLst>
        </pc:spChg>
        <pc:spChg chg="mod">
          <ac:chgData name="Aldo Doninelli" userId="381a0f0f-8a56-470e-b81d-c29608b22760" providerId="ADAL" clId="{DF616C25-7528-415F-9223-6F58ECC094CF}" dt="2021-06-04T10:14:34.235" v="2822" actId="20577"/>
          <ac:spMkLst>
            <pc:docMk/>
            <pc:sldMk cId="1692498745" sldId="288"/>
            <ac:spMk id="3" creationId="{8D676C4F-04C5-48AA-B93E-32E81CD596E6}"/>
          </ac:spMkLst>
        </pc:spChg>
      </pc:sldChg>
      <pc:sldChg chg="modSp new mod">
        <pc:chgData name="Aldo Doninelli" userId="381a0f0f-8a56-470e-b81d-c29608b22760" providerId="ADAL" clId="{DF616C25-7528-415F-9223-6F58ECC094CF}" dt="2021-06-07T15:53:57.704" v="2982" actId="20577"/>
        <pc:sldMkLst>
          <pc:docMk/>
          <pc:sldMk cId="495553340" sldId="289"/>
        </pc:sldMkLst>
        <pc:spChg chg="mod">
          <ac:chgData name="Aldo Doninelli" userId="381a0f0f-8a56-470e-b81d-c29608b22760" providerId="ADAL" clId="{DF616C25-7528-415F-9223-6F58ECC094CF}" dt="2021-06-04T09:24:31.528" v="802" actId="20577"/>
          <ac:spMkLst>
            <pc:docMk/>
            <pc:sldMk cId="495553340" sldId="289"/>
            <ac:spMk id="2" creationId="{A2215521-EB67-4E55-A1EB-C7AABDCAD0D1}"/>
          </ac:spMkLst>
        </pc:spChg>
        <pc:spChg chg="mod">
          <ac:chgData name="Aldo Doninelli" userId="381a0f0f-8a56-470e-b81d-c29608b22760" providerId="ADAL" clId="{DF616C25-7528-415F-9223-6F58ECC094CF}" dt="2021-06-07T15:53:57.704" v="2982" actId="20577"/>
          <ac:spMkLst>
            <pc:docMk/>
            <pc:sldMk cId="495553340" sldId="289"/>
            <ac:spMk id="3" creationId="{B67A7183-B1DC-4B84-8422-993147A5D9AD}"/>
          </ac:spMkLst>
        </pc:spChg>
      </pc:sldChg>
      <pc:sldChg chg="modSp add mod">
        <pc:chgData name="Aldo Doninelli" userId="381a0f0f-8a56-470e-b81d-c29608b22760" providerId="ADAL" clId="{DF616C25-7528-415F-9223-6F58ECC094CF}" dt="2021-06-07T15:54:44.093" v="2988" actId="20577"/>
        <pc:sldMkLst>
          <pc:docMk/>
          <pc:sldMk cId="1078752443" sldId="290"/>
        </pc:sldMkLst>
        <pc:spChg chg="mod">
          <ac:chgData name="Aldo Doninelli" userId="381a0f0f-8a56-470e-b81d-c29608b22760" providerId="ADAL" clId="{DF616C25-7528-415F-9223-6F58ECC094CF}" dt="2021-06-04T09:51:44.502" v="2081" actId="20577"/>
          <ac:spMkLst>
            <pc:docMk/>
            <pc:sldMk cId="1078752443" sldId="290"/>
            <ac:spMk id="2" creationId="{C350E805-3AEF-4A03-A8DC-B9A6EFA0E53D}"/>
          </ac:spMkLst>
        </pc:spChg>
        <pc:spChg chg="mod">
          <ac:chgData name="Aldo Doninelli" userId="381a0f0f-8a56-470e-b81d-c29608b22760" providerId="ADAL" clId="{DF616C25-7528-415F-9223-6F58ECC094CF}" dt="2021-06-07T15:54:44.093" v="2988" actId="20577"/>
          <ac:spMkLst>
            <pc:docMk/>
            <pc:sldMk cId="1078752443" sldId="290"/>
            <ac:spMk id="3" creationId="{8D676C4F-04C5-48AA-B93E-32E81CD596E6}"/>
          </ac:spMkLst>
        </pc:spChg>
      </pc:sldChg>
    </pc:docChg>
  </pc:docChgLst>
  <pc:docChgLst>
    <pc:chgData name="Irene Nanculaf" userId="S::nanculaf@specialolympics.ch::f0561e8f-3728-41e9-a511-b1b221cd11e9" providerId="AD" clId="Web-{94952744-F196-457A-AAC0-17E82E88C8A4}"/>
    <pc:docChg chg="modSld">
      <pc:chgData name="Irene Nanculaf" userId="S::nanculaf@specialolympics.ch::f0561e8f-3728-41e9-a511-b1b221cd11e9" providerId="AD" clId="Web-{94952744-F196-457A-AAC0-17E82E88C8A4}" dt="2021-11-16T15:06:16.417" v="18" actId="20577"/>
      <pc:docMkLst>
        <pc:docMk/>
      </pc:docMkLst>
      <pc:sldChg chg="modSp">
        <pc:chgData name="Irene Nanculaf" userId="S::nanculaf@specialolympics.ch::f0561e8f-3728-41e9-a511-b1b221cd11e9" providerId="AD" clId="Web-{94952744-F196-457A-AAC0-17E82E88C8A4}" dt="2021-11-16T15:05:49.073" v="2" actId="20577"/>
        <pc:sldMkLst>
          <pc:docMk/>
          <pc:sldMk cId="1009622659" sldId="326"/>
        </pc:sldMkLst>
        <pc:spChg chg="mod">
          <ac:chgData name="Irene Nanculaf" userId="S::nanculaf@specialolympics.ch::f0561e8f-3728-41e9-a511-b1b221cd11e9" providerId="AD" clId="Web-{94952744-F196-457A-AAC0-17E82E88C8A4}" dt="2021-11-16T15:05:49.073" v="2" actId="20577"/>
          <ac:spMkLst>
            <pc:docMk/>
            <pc:sldMk cId="1009622659" sldId="326"/>
            <ac:spMk id="3" creationId="{AAADADCB-D53A-46A0-AE70-65B2DE1A613C}"/>
          </ac:spMkLst>
        </pc:spChg>
      </pc:sldChg>
      <pc:sldChg chg="modSp">
        <pc:chgData name="Irene Nanculaf" userId="S::nanculaf@specialolympics.ch::f0561e8f-3728-41e9-a511-b1b221cd11e9" providerId="AD" clId="Web-{94952744-F196-457A-AAC0-17E82E88C8A4}" dt="2021-11-16T15:06:16.417" v="18" actId="20577"/>
        <pc:sldMkLst>
          <pc:docMk/>
          <pc:sldMk cId="655372042" sldId="327"/>
        </pc:sldMkLst>
        <pc:spChg chg="mod">
          <ac:chgData name="Irene Nanculaf" userId="S::nanculaf@specialolympics.ch::f0561e8f-3728-41e9-a511-b1b221cd11e9" providerId="AD" clId="Web-{94952744-F196-457A-AAC0-17E82E88C8A4}" dt="2021-11-16T15:06:16.417" v="18" actId="20577"/>
          <ac:spMkLst>
            <pc:docMk/>
            <pc:sldMk cId="655372042" sldId="327"/>
            <ac:spMk id="3" creationId="{6FC87955-9859-451D-955B-BC06119A5483}"/>
          </ac:spMkLst>
        </pc:spChg>
      </pc:sldChg>
    </pc:docChg>
  </pc:docChgLst>
  <pc:docChgLst>
    <pc:chgData name="Phoebe Cueni" userId="0300f222-83e1-4c48-8d40-fac8c6bc3caf" providerId="ADAL" clId="{D7BEF65B-ED0E-4C07-886E-4AA6CFCA631D}"/>
    <pc:docChg chg="undo custSel addSld delSld modSld sldOrd">
      <pc:chgData name="Phoebe Cueni" userId="0300f222-83e1-4c48-8d40-fac8c6bc3caf" providerId="ADAL" clId="{D7BEF65B-ED0E-4C07-886E-4AA6CFCA631D}" dt="2021-08-26T07:35:48.778" v="3110" actId="403"/>
      <pc:docMkLst>
        <pc:docMk/>
      </pc:docMkLst>
      <pc:sldChg chg="modSp mod">
        <pc:chgData name="Phoebe Cueni" userId="0300f222-83e1-4c48-8d40-fac8c6bc3caf" providerId="ADAL" clId="{D7BEF65B-ED0E-4C07-886E-4AA6CFCA631D}" dt="2021-08-26T07:30:20.798" v="3061" actId="20577"/>
        <pc:sldMkLst>
          <pc:docMk/>
          <pc:sldMk cId="2940451215" sldId="256"/>
        </pc:sldMkLst>
        <pc:spChg chg="mod">
          <ac:chgData name="Phoebe Cueni" userId="0300f222-83e1-4c48-8d40-fac8c6bc3caf" providerId="ADAL" clId="{D7BEF65B-ED0E-4C07-886E-4AA6CFCA631D}" dt="2021-08-26T07:30:20.798" v="3061" actId="20577"/>
          <ac:spMkLst>
            <pc:docMk/>
            <pc:sldMk cId="2940451215" sldId="256"/>
            <ac:spMk id="8" creationId="{00000000-0000-0000-0000-000000000000}"/>
          </ac:spMkLst>
        </pc:spChg>
        <pc:spChg chg="mod">
          <ac:chgData name="Phoebe Cueni" userId="0300f222-83e1-4c48-8d40-fac8c6bc3caf" providerId="ADAL" clId="{D7BEF65B-ED0E-4C07-886E-4AA6CFCA631D}" dt="2021-08-19T05:34:31.448" v="49" actId="20577"/>
          <ac:spMkLst>
            <pc:docMk/>
            <pc:sldMk cId="2940451215" sldId="256"/>
            <ac:spMk id="9" creationId="{00000000-0000-0000-0000-000000000000}"/>
          </ac:spMkLst>
        </pc:spChg>
      </pc:sldChg>
      <pc:sldChg chg="modSp mod">
        <pc:chgData name="Phoebe Cueni" userId="0300f222-83e1-4c48-8d40-fac8c6bc3caf" providerId="ADAL" clId="{D7BEF65B-ED0E-4C07-886E-4AA6CFCA631D}" dt="2021-08-26T07:30:37.540" v="3063" actId="20577"/>
        <pc:sldMkLst>
          <pc:docMk/>
          <pc:sldMk cId="3318369797" sldId="272"/>
        </pc:sldMkLst>
        <pc:spChg chg="mod">
          <ac:chgData name="Phoebe Cueni" userId="0300f222-83e1-4c48-8d40-fac8c6bc3caf" providerId="ADAL" clId="{D7BEF65B-ED0E-4C07-886E-4AA6CFCA631D}" dt="2021-08-26T07:30:37.540" v="3063" actId="20577"/>
          <ac:spMkLst>
            <pc:docMk/>
            <pc:sldMk cId="3318369797" sldId="272"/>
            <ac:spMk id="3" creationId="{497D3F9C-CF0F-49B9-A0EE-9008E88E3DD8}"/>
          </ac:spMkLst>
        </pc:spChg>
      </pc:sldChg>
      <pc:sldChg chg="del">
        <pc:chgData name="Phoebe Cueni" userId="0300f222-83e1-4c48-8d40-fac8c6bc3caf" providerId="ADAL" clId="{D7BEF65B-ED0E-4C07-886E-4AA6CFCA631D}" dt="2021-08-19T05:45:30.375" v="54" actId="47"/>
        <pc:sldMkLst>
          <pc:docMk/>
          <pc:sldMk cId="2529810281" sldId="276"/>
        </pc:sldMkLst>
      </pc:sldChg>
      <pc:sldChg chg="del">
        <pc:chgData name="Phoebe Cueni" userId="0300f222-83e1-4c48-8d40-fac8c6bc3caf" providerId="ADAL" clId="{D7BEF65B-ED0E-4C07-886E-4AA6CFCA631D}" dt="2021-08-19T05:46:29.811" v="98" actId="47"/>
        <pc:sldMkLst>
          <pc:docMk/>
          <pc:sldMk cId="3546380568" sldId="278"/>
        </pc:sldMkLst>
      </pc:sldChg>
      <pc:sldChg chg="del">
        <pc:chgData name="Phoebe Cueni" userId="0300f222-83e1-4c48-8d40-fac8c6bc3caf" providerId="ADAL" clId="{D7BEF65B-ED0E-4C07-886E-4AA6CFCA631D}" dt="2021-08-19T05:45:30.375" v="54" actId="47"/>
        <pc:sldMkLst>
          <pc:docMk/>
          <pc:sldMk cId="2991235581" sldId="279"/>
        </pc:sldMkLst>
      </pc:sldChg>
      <pc:sldChg chg="modSp mod">
        <pc:chgData name="Phoebe Cueni" userId="0300f222-83e1-4c48-8d40-fac8c6bc3caf" providerId="ADAL" clId="{D7BEF65B-ED0E-4C07-886E-4AA6CFCA631D}" dt="2021-08-24T13:22:32.424" v="2007" actId="20577"/>
        <pc:sldMkLst>
          <pc:docMk/>
          <pc:sldMk cId="849472371" sldId="280"/>
        </pc:sldMkLst>
        <pc:spChg chg="mod">
          <ac:chgData name="Phoebe Cueni" userId="0300f222-83e1-4c48-8d40-fac8c6bc3caf" providerId="ADAL" clId="{D7BEF65B-ED0E-4C07-886E-4AA6CFCA631D}" dt="2021-08-24T13:22:32.424" v="2007" actId="20577"/>
          <ac:spMkLst>
            <pc:docMk/>
            <pc:sldMk cId="849472371" sldId="280"/>
            <ac:spMk id="2" creationId="{AE235A22-9A73-4BD2-9D2B-0D37FD700E53}"/>
          </ac:spMkLst>
        </pc:spChg>
      </pc:sldChg>
      <pc:sldChg chg="modSp mod">
        <pc:chgData name="Phoebe Cueni" userId="0300f222-83e1-4c48-8d40-fac8c6bc3caf" providerId="ADAL" clId="{D7BEF65B-ED0E-4C07-886E-4AA6CFCA631D}" dt="2021-08-24T09:57:34.361" v="370" actId="20577"/>
        <pc:sldMkLst>
          <pc:docMk/>
          <pc:sldMk cId="52713590" sldId="282"/>
        </pc:sldMkLst>
        <pc:spChg chg="mod">
          <ac:chgData name="Phoebe Cueni" userId="0300f222-83e1-4c48-8d40-fac8c6bc3caf" providerId="ADAL" clId="{D7BEF65B-ED0E-4C07-886E-4AA6CFCA631D}" dt="2021-08-24T09:57:34.361" v="370" actId="20577"/>
          <ac:spMkLst>
            <pc:docMk/>
            <pc:sldMk cId="52713590" sldId="282"/>
            <ac:spMk id="2" creationId="{9FDFE9D9-3599-491B-9AFE-6933F6A30CE4}"/>
          </ac:spMkLst>
        </pc:spChg>
      </pc:sldChg>
      <pc:sldChg chg="modSp mod">
        <pc:chgData name="Phoebe Cueni" userId="0300f222-83e1-4c48-8d40-fac8c6bc3caf" providerId="ADAL" clId="{D7BEF65B-ED0E-4C07-886E-4AA6CFCA631D}" dt="2021-08-24T13:23:08.755" v="2042" actId="20577"/>
        <pc:sldMkLst>
          <pc:docMk/>
          <pc:sldMk cId="3091070481" sldId="283"/>
        </pc:sldMkLst>
        <pc:spChg chg="mod">
          <ac:chgData name="Phoebe Cueni" userId="0300f222-83e1-4c48-8d40-fac8c6bc3caf" providerId="ADAL" clId="{D7BEF65B-ED0E-4C07-886E-4AA6CFCA631D}" dt="2021-08-24T13:23:08.755" v="2042" actId="20577"/>
          <ac:spMkLst>
            <pc:docMk/>
            <pc:sldMk cId="3091070481" sldId="283"/>
            <ac:spMk id="2" creationId="{01E3248E-340F-4D09-AAA2-4E75D563DC11}"/>
          </ac:spMkLst>
        </pc:spChg>
        <pc:spChg chg="mod">
          <ac:chgData name="Phoebe Cueni" userId="0300f222-83e1-4c48-8d40-fac8c6bc3caf" providerId="ADAL" clId="{D7BEF65B-ED0E-4C07-886E-4AA6CFCA631D}" dt="2021-08-24T13:19:50.414" v="1933"/>
          <ac:spMkLst>
            <pc:docMk/>
            <pc:sldMk cId="3091070481" sldId="283"/>
            <ac:spMk id="3" creationId="{94D2B892-A824-4C50-AD5B-65B8B4EA9A4E}"/>
          </ac:spMkLst>
        </pc:spChg>
      </pc:sldChg>
      <pc:sldChg chg="del">
        <pc:chgData name="Phoebe Cueni" userId="0300f222-83e1-4c48-8d40-fac8c6bc3caf" providerId="ADAL" clId="{D7BEF65B-ED0E-4C07-886E-4AA6CFCA631D}" dt="2021-08-19T05:46:29.811" v="98" actId="47"/>
        <pc:sldMkLst>
          <pc:docMk/>
          <pc:sldMk cId="2148814759" sldId="286"/>
        </pc:sldMkLst>
      </pc:sldChg>
      <pc:sldChg chg="del">
        <pc:chgData name="Phoebe Cueni" userId="0300f222-83e1-4c48-8d40-fac8c6bc3caf" providerId="ADAL" clId="{D7BEF65B-ED0E-4C07-886E-4AA6CFCA631D}" dt="2021-08-19T05:45:30.375" v="54" actId="47"/>
        <pc:sldMkLst>
          <pc:docMk/>
          <pc:sldMk cId="1078752443" sldId="290"/>
        </pc:sldMkLst>
      </pc:sldChg>
      <pc:sldChg chg="modSp del mod ord">
        <pc:chgData name="Phoebe Cueni" userId="0300f222-83e1-4c48-8d40-fac8c6bc3caf" providerId="ADAL" clId="{D7BEF65B-ED0E-4C07-886E-4AA6CFCA631D}" dt="2021-08-24T14:17:41.597" v="2716" actId="47"/>
        <pc:sldMkLst>
          <pc:docMk/>
          <pc:sldMk cId="1452815364" sldId="291"/>
        </pc:sldMkLst>
        <pc:spChg chg="mod">
          <ac:chgData name="Phoebe Cueni" userId="0300f222-83e1-4c48-8d40-fac8c6bc3caf" providerId="ADAL" clId="{D7BEF65B-ED0E-4C07-886E-4AA6CFCA631D}" dt="2021-08-24T14:16:05.139" v="2652" actId="20577"/>
          <ac:spMkLst>
            <pc:docMk/>
            <pc:sldMk cId="1452815364" sldId="291"/>
            <ac:spMk id="2" creationId="{56BC86D5-7370-435B-9B48-CFA36D6093DE}"/>
          </ac:spMkLst>
        </pc:spChg>
        <pc:spChg chg="mod">
          <ac:chgData name="Phoebe Cueni" userId="0300f222-83e1-4c48-8d40-fac8c6bc3caf" providerId="ADAL" clId="{D7BEF65B-ED0E-4C07-886E-4AA6CFCA631D}" dt="2021-08-24T13:49:02.451" v="2483" actId="20577"/>
          <ac:spMkLst>
            <pc:docMk/>
            <pc:sldMk cId="1452815364" sldId="291"/>
            <ac:spMk id="13" creationId="{3F3B3999-6E86-43C2-A6D8-046587DB60BA}"/>
          </ac:spMkLst>
        </pc:spChg>
      </pc:sldChg>
      <pc:sldChg chg="del">
        <pc:chgData name="Phoebe Cueni" userId="0300f222-83e1-4c48-8d40-fac8c6bc3caf" providerId="ADAL" clId="{D7BEF65B-ED0E-4C07-886E-4AA6CFCA631D}" dt="2021-08-19T05:46:29.811" v="98" actId="47"/>
        <pc:sldMkLst>
          <pc:docMk/>
          <pc:sldMk cId="87087441" sldId="292"/>
        </pc:sldMkLst>
      </pc:sldChg>
      <pc:sldChg chg="del">
        <pc:chgData name="Phoebe Cueni" userId="0300f222-83e1-4c48-8d40-fac8c6bc3caf" providerId="ADAL" clId="{D7BEF65B-ED0E-4C07-886E-4AA6CFCA631D}" dt="2021-08-19T06:08:18.045" v="180" actId="47"/>
        <pc:sldMkLst>
          <pc:docMk/>
          <pc:sldMk cId="723091019" sldId="293"/>
        </pc:sldMkLst>
      </pc:sldChg>
      <pc:sldChg chg="del">
        <pc:chgData name="Phoebe Cueni" userId="0300f222-83e1-4c48-8d40-fac8c6bc3caf" providerId="ADAL" clId="{D7BEF65B-ED0E-4C07-886E-4AA6CFCA631D}" dt="2021-08-19T05:47:38.611" v="153" actId="47"/>
        <pc:sldMkLst>
          <pc:docMk/>
          <pc:sldMk cId="822147853" sldId="294"/>
        </pc:sldMkLst>
      </pc:sldChg>
      <pc:sldChg chg="del">
        <pc:chgData name="Phoebe Cueni" userId="0300f222-83e1-4c48-8d40-fac8c6bc3caf" providerId="ADAL" clId="{D7BEF65B-ED0E-4C07-886E-4AA6CFCA631D}" dt="2021-08-19T05:46:29.811" v="98" actId="47"/>
        <pc:sldMkLst>
          <pc:docMk/>
          <pc:sldMk cId="2447993799" sldId="295"/>
        </pc:sldMkLst>
      </pc:sldChg>
      <pc:sldChg chg="del">
        <pc:chgData name="Phoebe Cueni" userId="0300f222-83e1-4c48-8d40-fac8c6bc3caf" providerId="ADAL" clId="{D7BEF65B-ED0E-4C07-886E-4AA6CFCA631D}" dt="2021-08-19T05:45:30.375" v="54" actId="47"/>
        <pc:sldMkLst>
          <pc:docMk/>
          <pc:sldMk cId="106384925" sldId="296"/>
        </pc:sldMkLst>
      </pc:sldChg>
      <pc:sldChg chg="addSp delSp modSp mod">
        <pc:chgData name="Phoebe Cueni" userId="0300f222-83e1-4c48-8d40-fac8c6bc3caf" providerId="ADAL" clId="{D7BEF65B-ED0E-4C07-886E-4AA6CFCA631D}" dt="2021-08-26T07:35:48.778" v="3110" actId="403"/>
        <pc:sldMkLst>
          <pc:docMk/>
          <pc:sldMk cId="1459396435" sldId="297"/>
        </pc:sldMkLst>
        <pc:spChg chg="mod">
          <ac:chgData name="Phoebe Cueni" userId="0300f222-83e1-4c48-8d40-fac8c6bc3caf" providerId="ADAL" clId="{D7BEF65B-ED0E-4C07-886E-4AA6CFCA631D}" dt="2021-08-26T07:35:48.778" v="3110" actId="403"/>
          <ac:spMkLst>
            <pc:docMk/>
            <pc:sldMk cId="1459396435" sldId="297"/>
            <ac:spMk id="5" creationId="{2FDE7104-C007-4D09-A501-836EC4CB2975}"/>
          </ac:spMkLst>
        </pc:spChg>
        <pc:spChg chg="del mod">
          <ac:chgData name="Phoebe Cueni" userId="0300f222-83e1-4c48-8d40-fac8c6bc3caf" providerId="ADAL" clId="{D7BEF65B-ED0E-4C07-886E-4AA6CFCA631D}" dt="2021-08-24T09:57:50.685" v="381" actId="3680"/>
          <ac:spMkLst>
            <pc:docMk/>
            <pc:sldMk cId="1459396435" sldId="297"/>
            <ac:spMk id="6" creationId="{F2C21B69-848D-42F2-931A-E9C1CBDA0F7F}"/>
          </ac:spMkLst>
        </pc:spChg>
        <pc:spChg chg="add del mod">
          <ac:chgData name="Phoebe Cueni" userId="0300f222-83e1-4c48-8d40-fac8c6bc3caf" providerId="ADAL" clId="{D7BEF65B-ED0E-4C07-886E-4AA6CFCA631D}" dt="2021-08-24T10:01:17.738" v="575" actId="3680"/>
          <ac:spMkLst>
            <pc:docMk/>
            <pc:sldMk cId="1459396435" sldId="297"/>
            <ac:spMk id="7" creationId="{EA5BFB54-1099-45D9-B9E8-1FDAF8D67AE4}"/>
          </ac:spMkLst>
        </pc:spChg>
        <pc:graphicFrameChg chg="add del mod ord modGraphic">
          <ac:chgData name="Phoebe Cueni" userId="0300f222-83e1-4c48-8d40-fac8c6bc3caf" providerId="ADAL" clId="{D7BEF65B-ED0E-4C07-886E-4AA6CFCA631D}" dt="2021-08-24T10:01:08.521" v="574" actId="478"/>
          <ac:graphicFrameMkLst>
            <pc:docMk/>
            <pc:sldMk cId="1459396435" sldId="297"/>
            <ac:graphicFrameMk id="2" creationId="{E47CFE6A-4AE9-4081-9F34-854F848A105F}"/>
          </ac:graphicFrameMkLst>
        </pc:graphicFrameChg>
        <pc:graphicFrameChg chg="add mod ord modGraphic">
          <ac:chgData name="Phoebe Cueni" userId="0300f222-83e1-4c48-8d40-fac8c6bc3caf" providerId="ADAL" clId="{D7BEF65B-ED0E-4C07-886E-4AA6CFCA631D}" dt="2021-08-24T13:13:11.748" v="1801" actId="20577"/>
          <ac:graphicFrameMkLst>
            <pc:docMk/>
            <pc:sldMk cId="1459396435" sldId="297"/>
            <ac:graphicFrameMk id="8" creationId="{5D3CA244-8858-4BC3-B464-22BF1D7939AC}"/>
          </ac:graphicFrameMkLst>
        </pc:graphicFrameChg>
        <pc:graphicFrameChg chg="add del mod modGraphic">
          <ac:chgData name="Phoebe Cueni" userId="0300f222-83e1-4c48-8d40-fac8c6bc3caf" providerId="ADAL" clId="{D7BEF65B-ED0E-4C07-886E-4AA6CFCA631D}" dt="2021-08-24T10:06:11.071" v="770" actId="478"/>
          <ac:graphicFrameMkLst>
            <pc:docMk/>
            <pc:sldMk cId="1459396435" sldId="297"/>
            <ac:graphicFrameMk id="9" creationId="{5B0214B7-F4E7-4502-B8A2-C4F41EA60094}"/>
          </ac:graphicFrameMkLst>
        </pc:graphicFrameChg>
      </pc:sldChg>
      <pc:sldChg chg="del">
        <pc:chgData name="Phoebe Cueni" userId="0300f222-83e1-4c48-8d40-fac8c6bc3caf" providerId="ADAL" clId="{D7BEF65B-ED0E-4C07-886E-4AA6CFCA631D}" dt="2021-08-19T05:46:29.811" v="98" actId="47"/>
        <pc:sldMkLst>
          <pc:docMk/>
          <pc:sldMk cId="2178373563" sldId="298"/>
        </pc:sldMkLst>
      </pc:sldChg>
      <pc:sldChg chg="del">
        <pc:chgData name="Phoebe Cueni" userId="0300f222-83e1-4c48-8d40-fac8c6bc3caf" providerId="ADAL" clId="{D7BEF65B-ED0E-4C07-886E-4AA6CFCA631D}" dt="2021-08-19T05:46:29.811" v="98" actId="47"/>
        <pc:sldMkLst>
          <pc:docMk/>
          <pc:sldMk cId="2295925053" sldId="304"/>
        </pc:sldMkLst>
      </pc:sldChg>
      <pc:sldChg chg="del">
        <pc:chgData name="Phoebe Cueni" userId="0300f222-83e1-4c48-8d40-fac8c6bc3caf" providerId="ADAL" clId="{D7BEF65B-ED0E-4C07-886E-4AA6CFCA631D}" dt="2021-08-19T05:46:29.811" v="98" actId="47"/>
        <pc:sldMkLst>
          <pc:docMk/>
          <pc:sldMk cId="1917838816" sldId="305"/>
        </pc:sldMkLst>
      </pc:sldChg>
      <pc:sldChg chg="del">
        <pc:chgData name="Phoebe Cueni" userId="0300f222-83e1-4c48-8d40-fac8c6bc3caf" providerId="ADAL" clId="{D7BEF65B-ED0E-4C07-886E-4AA6CFCA631D}" dt="2021-08-19T05:46:29.811" v="98" actId="47"/>
        <pc:sldMkLst>
          <pc:docMk/>
          <pc:sldMk cId="1364273075" sldId="306"/>
        </pc:sldMkLst>
      </pc:sldChg>
      <pc:sldChg chg="del">
        <pc:chgData name="Phoebe Cueni" userId="0300f222-83e1-4c48-8d40-fac8c6bc3caf" providerId="ADAL" clId="{D7BEF65B-ED0E-4C07-886E-4AA6CFCA631D}" dt="2021-08-19T05:46:29.811" v="98" actId="47"/>
        <pc:sldMkLst>
          <pc:docMk/>
          <pc:sldMk cId="3141756453" sldId="307"/>
        </pc:sldMkLst>
      </pc:sldChg>
      <pc:sldChg chg="del">
        <pc:chgData name="Phoebe Cueni" userId="0300f222-83e1-4c48-8d40-fac8c6bc3caf" providerId="ADAL" clId="{D7BEF65B-ED0E-4C07-886E-4AA6CFCA631D}" dt="2021-08-19T05:46:29.811" v="98" actId="47"/>
        <pc:sldMkLst>
          <pc:docMk/>
          <pc:sldMk cId="992935609" sldId="308"/>
        </pc:sldMkLst>
      </pc:sldChg>
      <pc:sldChg chg="del">
        <pc:chgData name="Phoebe Cueni" userId="0300f222-83e1-4c48-8d40-fac8c6bc3caf" providerId="ADAL" clId="{D7BEF65B-ED0E-4C07-886E-4AA6CFCA631D}" dt="2021-08-19T05:46:29.811" v="98" actId="47"/>
        <pc:sldMkLst>
          <pc:docMk/>
          <pc:sldMk cId="1396761422" sldId="309"/>
        </pc:sldMkLst>
      </pc:sldChg>
      <pc:sldChg chg="del">
        <pc:chgData name="Phoebe Cueni" userId="0300f222-83e1-4c48-8d40-fac8c6bc3caf" providerId="ADAL" clId="{D7BEF65B-ED0E-4C07-886E-4AA6CFCA631D}" dt="2021-08-19T05:46:29.811" v="98" actId="47"/>
        <pc:sldMkLst>
          <pc:docMk/>
          <pc:sldMk cId="909432408" sldId="310"/>
        </pc:sldMkLst>
      </pc:sldChg>
      <pc:sldChg chg="del">
        <pc:chgData name="Phoebe Cueni" userId="0300f222-83e1-4c48-8d40-fac8c6bc3caf" providerId="ADAL" clId="{D7BEF65B-ED0E-4C07-886E-4AA6CFCA631D}" dt="2021-08-19T05:46:29.811" v="98" actId="47"/>
        <pc:sldMkLst>
          <pc:docMk/>
          <pc:sldMk cId="1570987544" sldId="311"/>
        </pc:sldMkLst>
      </pc:sldChg>
      <pc:sldChg chg="del">
        <pc:chgData name="Phoebe Cueni" userId="0300f222-83e1-4c48-8d40-fac8c6bc3caf" providerId="ADAL" clId="{D7BEF65B-ED0E-4C07-886E-4AA6CFCA631D}" dt="2021-08-19T05:46:29.811" v="98" actId="47"/>
        <pc:sldMkLst>
          <pc:docMk/>
          <pc:sldMk cId="1875591894" sldId="312"/>
        </pc:sldMkLst>
      </pc:sldChg>
      <pc:sldChg chg="del">
        <pc:chgData name="Phoebe Cueni" userId="0300f222-83e1-4c48-8d40-fac8c6bc3caf" providerId="ADAL" clId="{D7BEF65B-ED0E-4C07-886E-4AA6CFCA631D}" dt="2021-08-19T05:46:29.811" v="98" actId="47"/>
        <pc:sldMkLst>
          <pc:docMk/>
          <pc:sldMk cId="1863149808" sldId="313"/>
        </pc:sldMkLst>
      </pc:sldChg>
      <pc:sldChg chg="del">
        <pc:chgData name="Phoebe Cueni" userId="0300f222-83e1-4c48-8d40-fac8c6bc3caf" providerId="ADAL" clId="{D7BEF65B-ED0E-4C07-886E-4AA6CFCA631D}" dt="2021-08-19T05:46:29.811" v="98" actId="47"/>
        <pc:sldMkLst>
          <pc:docMk/>
          <pc:sldMk cId="259388581" sldId="314"/>
        </pc:sldMkLst>
      </pc:sldChg>
      <pc:sldChg chg="modSp mod">
        <pc:chgData name="Phoebe Cueni" userId="0300f222-83e1-4c48-8d40-fac8c6bc3caf" providerId="ADAL" clId="{D7BEF65B-ED0E-4C07-886E-4AA6CFCA631D}" dt="2021-08-19T06:08:02.891" v="179" actId="20577"/>
        <pc:sldMkLst>
          <pc:docMk/>
          <pc:sldMk cId="3704428407" sldId="315"/>
        </pc:sldMkLst>
        <pc:spChg chg="mod">
          <ac:chgData name="Phoebe Cueni" userId="0300f222-83e1-4c48-8d40-fac8c6bc3caf" providerId="ADAL" clId="{D7BEF65B-ED0E-4C07-886E-4AA6CFCA631D}" dt="2021-08-19T06:08:02.891" v="179" actId="20577"/>
          <ac:spMkLst>
            <pc:docMk/>
            <pc:sldMk cId="3704428407" sldId="315"/>
            <ac:spMk id="3" creationId="{49B773E1-1ADC-45CD-BFED-A7024BB10465}"/>
          </ac:spMkLst>
        </pc:spChg>
      </pc:sldChg>
      <pc:sldChg chg="addSp modSp new mod">
        <pc:chgData name="Phoebe Cueni" userId="0300f222-83e1-4c48-8d40-fac8c6bc3caf" providerId="ADAL" clId="{D7BEF65B-ED0E-4C07-886E-4AA6CFCA631D}" dt="2021-08-24T14:01:08.972" v="2509" actId="113"/>
        <pc:sldMkLst>
          <pc:docMk/>
          <pc:sldMk cId="988622459" sldId="316"/>
        </pc:sldMkLst>
        <pc:spChg chg="mod">
          <ac:chgData name="Phoebe Cueni" userId="0300f222-83e1-4c48-8d40-fac8c6bc3caf" providerId="ADAL" clId="{D7BEF65B-ED0E-4C07-886E-4AA6CFCA631D}" dt="2021-08-19T06:10:00.319" v="249" actId="20577"/>
          <ac:spMkLst>
            <pc:docMk/>
            <pc:sldMk cId="988622459" sldId="316"/>
            <ac:spMk id="2" creationId="{7130598B-B769-4719-BF77-0C8239B13547}"/>
          </ac:spMkLst>
        </pc:spChg>
        <pc:spChg chg="mod">
          <ac:chgData name="Phoebe Cueni" userId="0300f222-83e1-4c48-8d40-fac8c6bc3caf" providerId="ADAL" clId="{D7BEF65B-ED0E-4C07-886E-4AA6CFCA631D}" dt="2021-08-24T14:01:08.972" v="2509" actId="113"/>
          <ac:spMkLst>
            <pc:docMk/>
            <pc:sldMk cId="988622459" sldId="316"/>
            <ac:spMk id="3" creationId="{E76B6351-E62F-415A-BC2D-7DA07AFC2EB5}"/>
          </ac:spMkLst>
        </pc:spChg>
        <pc:spChg chg="add mod">
          <ac:chgData name="Phoebe Cueni" userId="0300f222-83e1-4c48-8d40-fac8c6bc3caf" providerId="ADAL" clId="{D7BEF65B-ED0E-4C07-886E-4AA6CFCA631D}" dt="2021-08-19T06:10:23.273" v="254" actId="571"/>
          <ac:spMkLst>
            <pc:docMk/>
            <pc:sldMk cId="988622459" sldId="316"/>
            <ac:spMk id="5" creationId="{5315E6C8-512A-4CEE-BD58-2C36DA0AC570}"/>
          </ac:spMkLst>
        </pc:spChg>
      </pc:sldChg>
      <pc:sldChg chg="addSp delSp modSp new add del">
        <pc:chgData name="Phoebe Cueni" userId="0300f222-83e1-4c48-8d40-fac8c6bc3caf" providerId="ADAL" clId="{D7BEF65B-ED0E-4C07-886E-4AA6CFCA631D}" dt="2021-08-24T14:13:20.460" v="2613"/>
        <pc:sldMkLst>
          <pc:docMk/>
          <pc:sldMk cId="812627812" sldId="317"/>
        </pc:sldMkLst>
        <pc:spChg chg="del">
          <ac:chgData name="Phoebe Cueni" userId="0300f222-83e1-4c48-8d40-fac8c6bc3caf" providerId="ADAL" clId="{D7BEF65B-ED0E-4C07-886E-4AA6CFCA631D}" dt="2021-08-19T06:14:46.042" v="336"/>
          <ac:spMkLst>
            <pc:docMk/>
            <pc:sldMk cId="812627812" sldId="317"/>
            <ac:spMk id="2" creationId="{3DC6ECA9-59D4-49AD-988C-57A3DB306B79}"/>
          </ac:spMkLst>
        </pc:spChg>
        <pc:spChg chg="del">
          <ac:chgData name="Phoebe Cueni" userId="0300f222-83e1-4c48-8d40-fac8c6bc3caf" providerId="ADAL" clId="{D7BEF65B-ED0E-4C07-886E-4AA6CFCA631D}" dt="2021-08-19T06:14:46.042" v="336"/>
          <ac:spMkLst>
            <pc:docMk/>
            <pc:sldMk cId="812627812" sldId="317"/>
            <ac:spMk id="3" creationId="{360F4089-A4F5-496F-B0DF-25816BBD5F6B}"/>
          </ac:spMkLst>
        </pc:spChg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812627812" sldId="317"/>
            <ac:spMk id="4" creationId="{1403A471-F0BC-44CA-A49D-127123B29131}"/>
          </ac:spMkLst>
        </pc:spChg>
        <pc:spChg chg="add mod">
          <ac:chgData name="Phoebe Cueni" userId="0300f222-83e1-4c48-8d40-fac8c6bc3caf" providerId="ADAL" clId="{D7BEF65B-ED0E-4C07-886E-4AA6CFCA631D}" dt="2021-08-24T14:13:20.460" v="2613"/>
          <ac:spMkLst>
            <pc:docMk/>
            <pc:sldMk cId="812627812" sldId="317"/>
            <ac:spMk id="5" creationId="{856A8F40-68FD-4A04-BE79-950F34C02374}"/>
          </ac:spMkLst>
        </pc:spChg>
        <pc:spChg chg="add mod">
          <ac:chgData name="Phoebe Cueni" userId="0300f222-83e1-4c48-8d40-fac8c6bc3caf" providerId="ADAL" clId="{D7BEF65B-ED0E-4C07-886E-4AA6CFCA631D}" dt="2021-08-24T14:13:20.460" v="2613"/>
          <ac:spMkLst>
            <pc:docMk/>
            <pc:sldMk cId="812627812" sldId="317"/>
            <ac:spMk id="6" creationId="{802C3FB6-15F8-461A-849C-2F187A8406D0}"/>
          </ac:spMkLst>
        </pc:spChg>
      </pc:sldChg>
      <pc:sldChg chg="addSp delSp modSp new mod">
        <pc:chgData name="Phoebe Cueni" userId="0300f222-83e1-4c48-8d40-fac8c6bc3caf" providerId="ADAL" clId="{D7BEF65B-ED0E-4C07-886E-4AA6CFCA631D}" dt="2021-08-24T13:48:45.291" v="2456" actId="20577"/>
        <pc:sldMkLst>
          <pc:docMk/>
          <pc:sldMk cId="1807118408" sldId="318"/>
        </pc:sldMkLst>
        <pc:spChg chg="del">
          <ac:chgData name="Phoebe Cueni" userId="0300f222-83e1-4c48-8d40-fac8c6bc3caf" providerId="ADAL" clId="{D7BEF65B-ED0E-4C07-886E-4AA6CFCA631D}" dt="2021-08-20T08:57:25.305" v="354"/>
          <ac:spMkLst>
            <pc:docMk/>
            <pc:sldMk cId="1807118408" sldId="318"/>
            <ac:spMk id="2" creationId="{5DC944F0-AA63-4CA5-9BA0-D0D3D1036575}"/>
          </ac:spMkLst>
        </pc:spChg>
        <pc:spChg chg="mod">
          <ac:chgData name="Phoebe Cueni" userId="0300f222-83e1-4c48-8d40-fac8c6bc3caf" providerId="ADAL" clId="{D7BEF65B-ED0E-4C07-886E-4AA6CFCA631D}" dt="2021-08-20T08:57:47.509" v="356" actId="6549"/>
          <ac:spMkLst>
            <pc:docMk/>
            <pc:sldMk cId="1807118408" sldId="318"/>
            <ac:spMk id="3" creationId="{7B587591-C182-41A4-B0E8-560F26E94E6B}"/>
          </ac:spMkLst>
        </pc:spChg>
        <pc:spChg chg="add del mod">
          <ac:chgData name="Phoebe Cueni" userId="0300f222-83e1-4c48-8d40-fac8c6bc3caf" providerId="ADAL" clId="{D7BEF65B-ED0E-4C07-886E-4AA6CFCA631D}" dt="2021-08-20T08:57:27.285" v="355"/>
          <ac:spMkLst>
            <pc:docMk/>
            <pc:sldMk cId="1807118408" sldId="318"/>
            <ac:spMk id="4" creationId="{FD1FD933-F461-4CF7-AD6B-483AF4BD8C4F}"/>
          </ac:spMkLst>
        </pc:spChg>
        <pc:spChg chg="add mod">
          <ac:chgData name="Phoebe Cueni" userId="0300f222-83e1-4c48-8d40-fac8c6bc3caf" providerId="ADAL" clId="{D7BEF65B-ED0E-4C07-886E-4AA6CFCA631D}" dt="2021-08-24T13:48:45.291" v="2456" actId="20577"/>
          <ac:spMkLst>
            <pc:docMk/>
            <pc:sldMk cId="1807118408" sldId="318"/>
            <ac:spMk id="5" creationId="{1810E448-C94C-4CEF-9BE5-D8A846C65A05}"/>
          </ac:spMkLst>
        </pc:spChg>
      </pc:sldChg>
      <pc:sldChg chg="addSp delSp modSp add mod">
        <pc:chgData name="Phoebe Cueni" userId="0300f222-83e1-4c48-8d40-fac8c6bc3caf" providerId="ADAL" clId="{D7BEF65B-ED0E-4C07-886E-4AA6CFCA631D}" dt="2021-08-26T07:35:38.169" v="3100" actId="404"/>
        <pc:sldMkLst>
          <pc:docMk/>
          <pc:sldMk cId="1593970573" sldId="319"/>
        </pc:sldMkLst>
        <pc:spChg chg="add del mod">
          <ac:chgData name="Phoebe Cueni" userId="0300f222-83e1-4c48-8d40-fac8c6bc3caf" providerId="ADAL" clId="{D7BEF65B-ED0E-4C07-886E-4AA6CFCA631D}" dt="2021-08-26T06:32:27.030" v="2854"/>
          <ac:spMkLst>
            <pc:docMk/>
            <pc:sldMk cId="1593970573" sldId="319"/>
            <ac:spMk id="2" creationId="{90D44378-F805-42D9-BC2E-12C0AEAEB057}"/>
          </ac:spMkLst>
        </pc:spChg>
        <pc:spChg chg="add del mod">
          <ac:chgData name="Phoebe Cueni" userId="0300f222-83e1-4c48-8d40-fac8c6bc3caf" providerId="ADAL" clId="{D7BEF65B-ED0E-4C07-886E-4AA6CFCA631D}" dt="2021-08-24T10:06:06.639" v="768" actId="478"/>
          <ac:spMkLst>
            <pc:docMk/>
            <pc:sldMk cId="1593970573" sldId="319"/>
            <ac:spMk id="3" creationId="{951D4253-9A9C-4FB2-98F4-F98F46458B4C}"/>
          </ac:spMkLst>
        </pc:spChg>
        <pc:spChg chg="mod">
          <ac:chgData name="Phoebe Cueni" userId="0300f222-83e1-4c48-8d40-fac8c6bc3caf" providerId="ADAL" clId="{D7BEF65B-ED0E-4C07-886E-4AA6CFCA631D}" dt="2021-08-24T10:06:26.634" v="773"/>
          <ac:spMkLst>
            <pc:docMk/>
            <pc:sldMk cId="1593970573" sldId="319"/>
            <ac:spMk id="4" creationId="{B2BCB31C-CBB9-4EC7-9C67-FC057856A451}"/>
          </ac:spMkLst>
        </pc:spChg>
        <pc:spChg chg="mod">
          <ac:chgData name="Phoebe Cueni" userId="0300f222-83e1-4c48-8d40-fac8c6bc3caf" providerId="ADAL" clId="{D7BEF65B-ED0E-4C07-886E-4AA6CFCA631D}" dt="2021-08-26T07:35:38.169" v="3100" actId="404"/>
          <ac:spMkLst>
            <pc:docMk/>
            <pc:sldMk cId="1593970573" sldId="319"/>
            <ac:spMk id="5" creationId="{2FDE7104-C007-4D09-A501-836EC4CB2975}"/>
          </ac:spMkLst>
        </pc:spChg>
        <pc:spChg chg="add del mod">
          <ac:chgData name="Phoebe Cueni" userId="0300f222-83e1-4c48-8d40-fac8c6bc3caf" providerId="ADAL" clId="{D7BEF65B-ED0E-4C07-886E-4AA6CFCA631D}" dt="2021-08-24T10:06:32.639" v="774" actId="3680"/>
          <ac:spMkLst>
            <pc:docMk/>
            <pc:sldMk cId="1593970573" sldId="319"/>
            <ac:spMk id="6" creationId="{72246F68-129E-40C4-B3DD-22FA51938DA2}"/>
          </ac:spMkLst>
        </pc:spChg>
        <pc:graphicFrameChg chg="add mod ord modGraphic">
          <ac:chgData name="Phoebe Cueni" userId="0300f222-83e1-4c48-8d40-fac8c6bc3caf" providerId="ADAL" clId="{D7BEF65B-ED0E-4C07-886E-4AA6CFCA631D}" dt="2021-08-24T14:31:58.366" v="2722" actId="20577"/>
          <ac:graphicFrameMkLst>
            <pc:docMk/>
            <pc:sldMk cId="1593970573" sldId="319"/>
            <ac:graphicFrameMk id="7" creationId="{EDDC4A88-279B-45E8-9F16-5217AD442074}"/>
          </ac:graphicFrameMkLst>
        </pc:graphicFrameChg>
        <pc:graphicFrameChg chg="del">
          <ac:chgData name="Phoebe Cueni" userId="0300f222-83e1-4c48-8d40-fac8c6bc3caf" providerId="ADAL" clId="{D7BEF65B-ED0E-4C07-886E-4AA6CFCA631D}" dt="2021-08-24T10:06:00.750" v="767" actId="478"/>
          <ac:graphicFrameMkLst>
            <pc:docMk/>
            <pc:sldMk cId="1593970573" sldId="319"/>
            <ac:graphicFrameMk id="8" creationId="{5D3CA244-8858-4BC3-B464-22BF1D7939AC}"/>
          </ac:graphicFrameMkLst>
        </pc:graphicFrameChg>
        <pc:graphicFrameChg chg="del">
          <ac:chgData name="Phoebe Cueni" userId="0300f222-83e1-4c48-8d40-fac8c6bc3caf" providerId="ADAL" clId="{D7BEF65B-ED0E-4C07-886E-4AA6CFCA631D}" dt="2021-08-24T10:06:08.289" v="769" actId="478"/>
          <ac:graphicFrameMkLst>
            <pc:docMk/>
            <pc:sldMk cId="1593970573" sldId="319"/>
            <ac:graphicFrameMk id="9" creationId="{5B0214B7-F4E7-4502-B8A2-C4F41EA60094}"/>
          </ac:graphicFrameMkLst>
        </pc:graphicFrameChg>
      </pc:sldChg>
      <pc:sldChg chg="modSp new mod modNotesTx">
        <pc:chgData name="Phoebe Cueni" userId="0300f222-83e1-4c48-8d40-fac8c6bc3caf" providerId="ADAL" clId="{D7BEF65B-ED0E-4C07-886E-4AA6CFCA631D}" dt="2021-08-24T15:35:07.150" v="2725" actId="20577"/>
        <pc:sldMkLst>
          <pc:docMk/>
          <pc:sldMk cId="3608827172" sldId="320"/>
        </pc:sldMkLst>
        <pc:spChg chg="mod">
          <ac:chgData name="Phoebe Cueni" userId="0300f222-83e1-4c48-8d40-fac8c6bc3caf" providerId="ADAL" clId="{D7BEF65B-ED0E-4C07-886E-4AA6CFCA631D}" dt="2021-08-24T13:48:41.524" v="2454" actId="20577"/>
          <ac:spMkLst>
            <pc:docMk/>
            <pc:sldMk cId="3608827172" sldId="320"/>
            <ac:spMk id="2" creationId="{6E8AE9B9-4868-46BE-B0A5-CA3C5DA74A0A}"/>
          </ac:spMkLst>
        </pc:spChg>
        <pc:spChg chg="mod">
          <ac:chgData name="Phoebe Cueni" userId="0300f222-83e1-4c48-8d40-fac8c6bc3caf" providerId="ADAL" clId="{D7BEF65B-ED0E-4C07-886E-4AA6CFCA631D}" dt="2021-08-24T14:40:17.422" v="2723" actId="20577"/>
          <ac:spMkLst>
            <pc:docMk/>
            <pc:sldMk cId="3608827172" sldId="320"/>
            <ac:spMk id="3" creationId="{6F839F7D-F9D7-40E9-91B6-44B87AFA0950}"/>
          </ac:spMkLst>
        </pc:spChg>
      </pc:sldChg>
      <pc:sldChg chg="addSp delSp modSp new mod">
        <pc:chgData name="Phoebe Cueni" userId="0300f222-83e1-4c48-8d40-fac8c6bc3caf" providerId="ADAL" clId="{D7BEF65B-ED0E-4C07-886E-4AA6CFCA631D}" dt="2021-08-24T14:15:50.274" v="2650" actId="20577"/>
        <pc:sldMkLst>
          <pc:docMk/>
          <pc:sldMk cId="3257623092" sldId="321"/>
        </pc:sldMkLst>
        <pc:spChg chg="del">
          <ac:chgData name="Phoebe Cueni" userId="0300f222-83e1-4c48-8d40-fac8c6bc3caf" providerId="ADAL" clId="{D7BEF65B-ED0E-4C07-886E-4AA6CFCA631D}" dt="2021-08-24T13:21:50.022" v="1974"/>
          <ac:spMkLst>
            <pc:docMk/>
            <pc:sldMk cId="3257623092" sldId="321"/>
            <ac:spMk id="2" creationId="{4DB8B28C-8B0F-487F-8C0A-5D70D09010B3}"/>
          </ac:spMkLst>
        </pc:spChg>
        <pc:spChg chg="del">
          <ac:chgData name="Phoebe Cueni" userId="0300f222-83e1-4c48-8d40-fac8c6bc3caf" providerId="ADAL" clId="{D7BEF65B-ED0E-4C07-886E-4AA6CFCA631D}" dt="2021-08-24T13:21:50.022" v="1974"/>
          <ac:spMkLst>
            <pc:docMk/>
            <pc:sldMk cId="3257623092" sldId="321"/>
            <ac:spMk id="3" creationId="{3F98503C-A026-4C37-AE32-ED87FCE30F6F}"/>
          </ac:spMkLst>
        </pc:spChg>
        <pc:spChg chg="mod">
          <ac:chgData name="Phoebe Cueni" userId="0300f222-83e1-4c48-8d40-fac8c6bc3caf" providerId="ADAL" clId="{D7BEF65B-ED0E-4C07-886E-4AA6CFCA631D}" dt="2021-08-24T13:21:50.022" v="1974"/>
          <ac:spMkLst>
            <pc:docMk/>
            <pc:sldMk cId="3257623092" sldId="321"/>
            <ac:spMk id="4" creationId="{71BDCB87-4959-4806-887B-DDF03CF4389E}"/>
          </ac:spMkLst>
        </pc:spChg>
        <pc:spChg chg="add mod">
          <ac:chgData name="Phoebe Cueni" userId="0300f222-83e1-4c48-8d40-fac8c6bc3caf" providerId="ADAL" clId="{D7BEF65B-ED0E-4C07-886E-4AA6CFCA631D}" dt="2021-08-24T14:15:50.274" v="2650" actId="20577"/>
          <ac:spMkLst>
            <pc:docMk/>
            <pc:sldMk cId="3257623092" sldId="321"/>
            <ac:spMk id="5" creationId="{390D6B41-3186-40CA-898E-E09CD4D6B5B1}"/>
          </ac:spMkLst>
        </pc:spChg>
        <pc:spChg chg="add mod">
          <ac:chgData name="Phoebe Cueni" userId="0300f222-83e1-4c48-8d40-fac8c6bc3caf" providerId="ADAL" clId="{D7BEF65B-ED0E-4C07-886E-4AA6CFCA631D}" dt="2021-08-24T13:21:50.022" v="1974"/>
          <ac:spMkLst>
            <pc:docMk/>
            <pc:sldMk cId="3257623092" sldId="321"/>
            <ac:spMk id="6" creationId="{69D9F98C-D64B-4744-A292-B2425247E935}"/>
          </ac:spMkLst>
        </pc:spChg>
      </pc:sldChg>
      <pc:sldChg chg="addSp modSp new mod">
        <pc:chgData name="Phoebe Cueni" userId="0300f222-83e1-4c48-8d40-fac8c6bc3caf" providerId="ADAL" clId="{D7BEF65B-ED0E-4C07-886E-4AA6CFCA631D}" dt="2021-08-24T13:49:48.697" v="2486" actId="20577"/>
        <pc:sldMkLst>
          <pc:docMk/>
          <pc:sldMk cId="425455030" sldId="322"/>
        </pc:sldMkLst>
        <pc:spChg chg="mod">
          <ac:chgData name="Phoebe Cueni" userId="0300f222-83e1-4c48-8d40-fac8c6bc3caf" providerId="ADAL" clId="{D7BEF65B-ED0E-4C07-886E-4AA6CFCA631D}" dt="2021-08-24T13:47:10.624" v="2407" actId="20577"/>
          <ac:spMkLst>
            <pc:docMk/>
            <pc:sldMk cId="425455030" sldId="322"/>
            <ac:spMk id="2" creationId="{F3D52CE0-E0F5-449C-B11A-9E3B89A7F907}"/>
          </ac:spMkLst>
        </pc:spChg>
        <pc:spChg chg="mod">
          <ac:chgData name="Phoebe Cueni" userId="0300f222-83e1-4c48-8d40-fac8c6bc3caf" providerId="ADAL" clId="{D7BEF65B-ED0E-4C07-886E-4AA6CFCA631D}" dt="2021-08-24T13:49:48.697" v="2486" actId="20577"/>
          <ac:spMkLst>
            <pc:docMk/>
            <pc:sldMk cId="425455030" sldId="322"/>
            <ac:spMk id="3" creationId="{AB083C3D-16D0-4201-9805-14F8634CEF24}"/>
          </ac:spMkLst>
        </pc:spChg>
        <pc:spChg chg="add mod">
          <ac:chgData name="Phoebe Cueni" userId="0300f222-83e1-4c48-8d40-fac8c6bc3caf" providerId="ADAL" clId="{D7BEF65B-ED0E-4C07-886E-4AA6CFCA631D}" dt="2021-08-24T13:47:26.534" v="2409" actId="1076"/>
          <ac:spMkLst>
            <pc:docMk/>
            <pc:sldMk cId="425455030" sldId="322"/>
            <ac:spMk id="6" creationId="{B3FDFB66-0CAD-4495-93C9-857283770CC9}"/>
          </ac:spMkLst>
        </pc:spChg>
        <pc:spChg chg="add mod">
          <ac:chgData name="Phoebe Cueni" userId="0300f222-83e1-4c48-8d40-fac8c6bc3caf" providerId="ADAL" clId="{D7BEF65B-ED0E-4C07-886E-4AA6CFCA631D}" dt="2021-08-24T13:47:26.534" v="2409" actId="1076"/>
          <ac:spMkLst>
            <pc:docMk/>
            <pc:sldMk cId="425455030" sldId="322"/>
            <ac:spMk id="7" creationId="{2B3DAD20-0EA1-4F58-98E3-958012381017}"/>
          </ac:spMkLst>
        </pc:spChg>
        <pc:picChg chg="add mod">
          <ac:chgData name="Phoebe Cueni" userId="0300f222-83e1-4c48-8d40-fac8c6bc3caf" providerId="ADAL" clId="{D7BEF65B-ED0E-4C07-886E-4AA6CFCA631D}" dt="2021-08-24T13:47:26.534" v="2409" actId="1076"/>
          <ac:picMkLst>
            <pc:docMk/>
            <pc:sldMk cId="425455030" sldId="322"/>
            <ac:picMk id="5" creationId="{BAE5BD41-8676-4E28-A65E-77746265257C}"/>
          </ac:picMkLst>
        </pc:picChg>
      </pc:sldChg>
      <pc:sldChg chg="addSp modSp new mod">
        <pc:chgData name="Phoebe Cueni" userId="0300f222-83e1-4c48-8d40-fac8c6bc3caf" providerId="ADAL" clId="{D7BEF65B-ED0E-4C07-886E-4AA6CFCA631D}" dt="2021-08-26T07:13:41.726" v="3001" actId="1076"/>
        <pc:sldMkLst>
          <pc:docMk/>
          <pc:sldMk cId="1638546969" sldId="323"/>
        </pc:sldMkLst>
        <pc:spChg chg="mod">
          <ac:chgData name="Phoebe Cueni" userId="0300f222-83e1-4c48-8d40-fac8c6bc3caf" providerId="ADAL" clId="{D7BEF65B-ED0E-4C07-886E-4AA6CFCA631D}" dt="2021-08-24T13:50:17.474" v="2488"/>
          <ac:spMkLst>
            <pc:docMk/>
            <pc:sldMk cId="1638546969" sldId="323"/>
            <ac:spMk id="2" creationId="{5A47E492-91AC-4A35-AF86-D87785140CE7}"/>
          </ac:spMkLst>
        </pc:spChg>
        <pc:spChg chg="mod">
          <ac:chgData name="Phoebe Cueni" userId="0300f222-83e1-4c48-8d40-fac8c6bc3caf" providerId="ADAL" clId="{D7BEF65B-ED0E-4C07-886E-4AA6CFCA631D}" dt="2021-08-24T14:16:19.490" v="2655" actId="404"/>
          <ac:spMkLst>
            <pc:docMk/>
            <pc:sldMk cId="1638546969" sldId="323"/>
            <ac:spMk id="3" creationId="{9CF17CEA-A0CD-41F0-BA89-6ADECCED75E1}"/>
          </ac:spMkLst>
        </pc:spChg>
        <pc:picChg chg="add mod">
          <ac:chgData name="Phoebe Cueni" userId="0300f222-83e1-4c48-8d40-fac8c6bc3caf" providerId="ADAL" clId="{D7BEF65B-ED0E-4C07-886E-4AA6CFCA631D}" dt="2021-08-26T07:13:35.748" v="2999" actId="14100"/>
          <ac:picMkLst>
            <pc:docMk/>
            <pc:sldMk cId="1638546969" sldId="323"/>
            <ac:picMk id="6" creationId="{CE65CC6F-095E-47FF-B4B6-B33DECC7C42C}"/>
          </ac:picMkLst>
        </pc:picChg>
        <pc:picChg chg="add mod">
          <ac:chgData name="Phoebe Cueni" userId="0300f222-83e1-4c48-8d40-fac8c6bc3caf" providerId="ADAL" clId="{D7BEF65B-ED0E-4C07-886E-4AA6CFCA631D}" dt="2021-08-26T07:13:41.726" v="3001" actId="1076"/>
          <ac:picMkLst>
            <pc:docMk/>
            <pc:sldMk cId="1638546969" sldId="323"/>
            <ac:picMk id="8" creationId="{37635142-169B-4C00-AD50-2C1BB66ACE87}"/>
          </ac:picMkLst>
        </pc:picChg>
        <pc:picChg chg="add mod modCrop">
          <ac:chgData name="Phoebe Cueni" userId="0300f222-83e1-4c48-8d40-fac8c6bc3caf" providerId="ADAL" clId="{D7BEF65B-ED0E-4C07-886E-4AA6CFCA631D}" dt="2021-08-26T07:13:39.303" v="3000" actId="1076"/>
          <ac:picMkLst>
            <pc:docMk/>
            <pc:sldMk cId="1638546969" sldId="323"/>
            <ac:picMk id="9" creationId="{FAACC9D5-7837-426F-A955-013324C973E2}"/>
          </ac:picMkLst>
        </pc:picChg>
      </pc:sldChg>
      <pc:sldChg chg="modSp new mod">
        <pc:chgData name="Phoebe Cueni" userId="0300f222-83e1-4c48-8d40-fac8c6bc3caf" providerId="ADAL" clId="{D7BEF65B-ED0E-4C07-886E-4AA6CFCA631D}" dt="2021-08-24T14:18:03.474" v="2718" actId="20577"/>
        <pc:sldMkLst>
          <pc:docMk/>
          <pc:sldMk cId="1264196572" sldId="324"/>
        </pc:sldMkLst>
        <pc:spChg chg="mod">
          <ac:chgData name="Phoebe Cueni" userId="0300f222-83e1-4c48-8d40-fac8c6bc3caf" providerId="ADAL" clId="{D7BEF65B-ED0E-4C07-886E-4AA6CFCA631D}" dt="2021-08-24T14:05:22.822" v="2525" actId="20577"/>
          <ac:spMkLst>
            <pc:docMk/>
            <pc:sldMk cId="1264196572" sldId="324"/>
            <ac:spMk id="2" creationId="{B8835B24-214A-4DD0-A733-2869C5945023}"/>
          </ac:spMkLst>
        </pc:spChg>
        <pc:spChg chg="mod">
          <ac:chgData name="Phoebe Cueni" userId="0300f222-83e1-4c48-8d40-fac8c6bc3caf" providerId="ADAL" clId="{D7BEF65B-ED0E-4C07-886E-4AA6CFCA631D}" dt="2021-08-24T14:18:03.474" v="2718" actId="20577"/>
          <ac:spMkLst>
            <pc:docMk/>
            <pc:sldMk cId="1264196572" sldId="324"/>
            <ac:spMk id="3" creationId="{94A9483F-3622-4B6A-87E0-92C7BC0732FC}"/>
          </ac:spMkLst>
        </pc:spChg>
      </pc:sldChg>
      <pc:sldChg chg="modSp add del mod">
        <pc:chgData name="Phoebe Cueni" userId="0300f222-83e1-4c48-8d40-fac8c6bc3caf" providerId="ADAL" clId="{D7BEF65B-ED0E-4C07-886E-4AA6CFCA631D}" dt="2021-08-24T14:14:32.063" v="2618" actId="20577"/>
        <pc:sldMkLst>
          <pc:docMk/>
          <pc:sldMk cId="188867333" sldId="325"/>
        </pc:sldMkLst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188867333" sldId="325"/>
            <ac:spMk id="2" creationId="{741DF57F-8C9D-43D3-AFCA-3F21EB8BAE16}"/>
          </ac:spMkLst>
        </pc:spChg>
        <pc:spChg chg="mod">
          <ac:chgData name="Phoebe Cueni" userId="0300f222-83e1-4c48-8d40-fac8c6bc3caf" providerId="ADAL" clId="{D7BEF65B-ED0E-4C07-886E-4AA6CFCA631D}" dt="2021-08-24T14:14:32.063" v="2618" actId="20577"/>
          <ac:spMkLst>
            <pc:docMk/>
            <pc:sldMk cId="188867333" sldId="325"/>
            <ac:spMk id="3" creationId="{A0BF3DD3-699D-46EA-97BB-E0D02605FBF4}"/>
          </ac:spMkLst>
        </pc:spChg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188867333" sldId="325"/>
            <ac:spMk id="4" creationId="{D8845D4E-0605-4E7D-A241-0116EA72BF7F}"/>
          </ac:spMkLst>
        </pc:spChg>
        <pc:picChg chg="mod">
          <ac:chgData name="Phoebe Cueni" userId="0300f222-83e1-4c48-8d40-fac8c6bc3caf" providerId="ADAL" clId="{D7BEF65B-ED0E-4C07-886E-4AA6CFCA631D}" dt="2021-08-24T14:14:10.449" v="2614" actId="14826"/>
          <ac:picMkLst>
            <pc:docMk/>
            <pc:sldMk cId="188867333" sldId="325"/>
            <ac:picMk id="6" creationId="{D1B407EC-7251-4F05-B022-6E065334714A}"/>
          </ac:picMkLst>
        </pc:picChg>
        <pc:picChg chg="mod">
          <ac:chgData name="Phoebe Cueni" userId="0300f222-83e1-4c48-8d40-fac8c6bc3caf" providerId="ADAL" clId="{D7BEF65B-ED0E-4C07-886E-4AA6CFCA631D}" dt="2021-08-24T14:14:25.567" v="2615" actId="14826"/>
          <ac:picMkLst>
            <pc:docMk/>
            <pc:sldMk cId="188867333" sldId="325"/>
            <ac:picMk id="8" creationId="{5510215B-F466-4629-A836-9B58BA45BE85}"/>
          </ac:picMkLst>
        </pc:picChg>
      </pc:sldChg>
      <pc:sldChg chg="modSp add del">
        <pc:chgData name="Phoebe Cueni" userId="0300f222-83e1-4c48-8d40-fac8c6bc3caf" providerId="ADAL" clId="{D7BEF65B-ED0E-4C07-886E-4AA6CFCA631D}" dt="2021-08-24T14:13:20.460" v="2613"/>
        <pc:sldMkLst>
          <pc:docMk/>
          <pc:sldMk cId="1009622659" sldId="326"/>
        </pc:sldMkLst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1009622659" sldId="326"/>
            <ac:spMk id="2" creationId="{DB292AD2-40CA-434D-932F-81D0A376704C}"/>
          </ac:spMkLst>
        </pc:spChg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1009622659" sldId="326"/>
            <ac:spMk id="3" creationId="{AAADADCB-D53A-46A0-AE70-65B2DE1A613C}"/>
          </ac:spMkLst>
        </pc:spChg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1009622659" sldId="326"/>
            <ac:spMk id="4" creationId="{9358A4E5-3473-4241-8B38-3AF5D2224D05}"/>
          </ac:spMkLst>
        </pc:spChg>
      </pc:sldChg>
      <pc:sldChg chg="modSp add del">
        <pc:chgData name="Phoebe Cueni" userId="0300f222-83e1-4c48-8d40-fac8c6bc3caf" providerId="ADAL" clId="{D7BEF65B-ED0E-4C07-886E-4AA6CFCA631D}" dt="2021-08-24T14:13:20.460" v="2613"/>
        <pc:sldMkLst>
          <pc:docMk/>
          <pc:sldMk cId="655372042" sldId="327"/>
        </pc:sldMkLst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655372042" sldId="327"/>
            <ac:spMk id="2" creationId="{1F58687C-9458-4D69-9434-4D576FB2254F}"/>
          </ac:spMkLst>
        </pc:spChg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655372042" sldId="327"/>
            <ac:spMk id="3" creationId="{6FC87955-9859-451D-955B-BC06119A5483}"/>
          </ac:spMkLst>
        </pc:spChg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655372042" sldId="327"/>
            <ac:spMk id="4" creationId="{7859FD14-CF16-4CAF-BD92-919BD9276930}"/>
          </ac:spMkLst>
        </pc:spChg>
      </pc:sldChg>
      <pc:sldChg chg="modSp add del">
        <pc:chgData name="Phoebe Cueni" userId="0300f222-83e1-4c48-8d40-fac8c6bc3caf" providerId="ADAL" clId="{D7BEF65B-ED0E-4C07-886E-4AA6CFCA631D}" dt="2021-08-24T14:12:57.081" v="2611" actId="47"/>
        <pc:sldMkLst>
          <pc:docMk/>
          <pc:sldMk cId="1136604730" sldId="328"/>
        </pc:sldMkLst>
        <pc:spChg chg="mod">
          <ac:chgData name="Phoebe Cueni" userId="0300f222-83e1-4c48-8d40-fac8c6bc3caf" providerId="ADAL" clId="{D7BEF65B-ED0E-4C07-886E-4AA6CFCA631D}" dt="2021-08-24T14:11:31.192" v="2608"/>
          <ac:spMkLst>
            <pc:docMk/>
            <pc:sldMk cId="1136604730" sldId="328"/>
            <ac:spMk id="4" creationId="{1403A471-F0BC-44CA-A49D-127123B29131}"/>
          </ac:spMkLst>
        </pc:spChg>
        <pc:spChg chg="mod">
          <ac:chgData name="Phoebe Cueni" userId="0300f222-83e1-4c48-8d40-fac8c6bc3caf" providerId="ADAL" clId="{D7BEF65B-ED0E-4C07-886E-4AA6CFCA631D}" dt="2021-08-24T14:11:31.192" v="2608"/>
          <ac:spMkLst>
            <pc:docMk/>
            <pc:sldMk cId="1136604730" sldId="328"/>
            <ac:spMk id="5" creationId="{856A8F40-68FD-4A04-BE79-950F34C02374}"/>
          </ac:spMkLst>
        </pc:spChg>
        <pc:spChg chg="mod">
          <ac:chgData name="Phoebe Cueni" userId="0300f222-83e1-4c48-8d40-fac8c6bc3caf" providerId="ADAL" clId="{D7BEF65B-ED0E-4C07-886E-4AA6CFCA631D}" dt="2021-08-24T14:11:31.192" v="2608"/>
          <ac:spMkLst>
            <pc:docMk/>
            <pc:sldMk cId="1136604730" sldId="328"/>
            <ac:spMk id="6" creationId="{802C3FB6-15F8-461A-849C-2F187A8406D0}"/>
          </ac:spMkLst>
        </pc:spChg>
      </pc:sldChg>
      <pc:sldChg chg="modSp add">
        <pc:chgData name="Phoebe Cueni" userId="0300f222-83e1-4c48-8d40-fac8c6bc3caf" providerId="ADAL" clId="{D7BEF65B-ED0E-4C07-886E-4AA6CFCA631D}" dt="2021-08-24T14:13:20.460" v="2613"/>
        <pc:sldMkLst>
          <pc:docMk/>
          <pc:sldMk cId="1924276404" sldId="328"/>
        </pc:sldMkLst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1924276404" sldId="328"/>
            <ac:spMk id="4" creationId="{1403A471-F0BC-44CA-A49D-127123B29131}"/>
          </ac:spMkLst>
        </pc:spChg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1924276404" sldId="328"/>
            <ac:spMk id="5" creationId="{856A8F40-68FD-4A04-BE79-950F34C02374}"/>
          </ac:spMkLst>
        </pc:spChg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1924276404" sldId="328"/>
            <ac:spMk id="6" creationId="{802C3FB6-15F8-461A-849C-2F187A8406D0}"/>
          </ac:spMkLst>
        </pc:spChg>
      </pc:sldChg>
      <pc:sldChg chg="modSp add del">
        <pc:chgData name="Phoebe Cueni" userId="0300f222-83e1-4c48-8d40-fac8c6bc3caf" providerId="ADAL" clId="{D7BEF65B-ED0E-4C07-886E-4AA6CFCA631D}" dt="2021-08-24T14:12:57.081" v="2611" actId="47"/>
        <pc:sldMkLst>
          <pc:docMk/>
          <pc:sldMk cId="1924276404" sldId="329"/>
        </pc:sldMkLst>
        <pc:spChg chg="mod">
          <ac:chgData name="Phoebe Cueni" userId="0300f222-83e1-4c48-8d40-fac8c6bc3caf" providerId="ADAL" clId="{D7BEF65B-ED0E-4C07-886E-4AA6CFCA631D}" dt="2021-08-24T14:11:31.192" v="2608"/>
          <ac:spMkLst>
            <pc:docMk/>
            <pc:sldMk cId="1924276404" sldId="329"/>
            <ac:spMk id="4" creationId="{1403A471-F0BC-44CA-A49D-127123B29131}"/>
          </ac:spMkLst>
        </pc:spChg>
        <pc:spChg chg="mod">
          <ac:chgData name="Phoebe Cueni" userId="0300f222-83e1-4c48-8d40-fac8c6bc3caf" providerId="ADAL" clId="{D7BEF65B-ED0E-4C07-886E-4AA6CFCA631D}" dt="2021-08-24T14:11:31.192" v="2608"/>
          <ac:spMkLst>
            <pc:docMk/>
            <pc:sldMk cId="1924276404" sldId="329"/>
            <ac:spMk id="5" creationId="{856A8F40-68FD-4A04-BE79-950F34C02374}"/>
          </ac:spMkLst>
        </pc:spChg>
        <pc:spChg chg="mod">
          <ac:chgData name="Phoebe Cueni" userId="0300f222-83e1-4c48-8d40-fac8c6bc3caf" providerId="ADAL" clId="{D7BEF65B-ED0E-4C07-886E-4AA6CFCA631D}" dt="2021-08-24T14:11:31.192" v="2608"/>
          <ac:spMkLst>
            <pc:docMk/>
            <pc:sldMk cId="1924276404" sldId="329"/>
            <ac:spMk id="6" creationId="{802C3FB6-15F8-461A-849C-2F187A8406D0}"/>
          </ac:spMkLst>
        </pc:spChg>
      </pc:sldChg>
      <pc:sldChg chg="modSp add">
        <pc:chgData name="Phoebe Cueni" userId="0300f222-83e1-4c48-8d40-fac8c6bc3caf" providerId="ADAL" clId="{D7BEF65B-ED0E-4C07-886E-4AA6CFCA631D}" dt="2021-08-24T14:13:20.460" v="2613"/>
        <pc:sldMkLst>
          <pc:docMk/>
          <pc:sldMk cId="3628302301" sldId="329"/>
        </pc:sldMkLst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3628302301" sldId="329"/>
            <ac:spMk id="4" creationId="{1403A471-F0BC-44CA-A49D-127123B29131}"/>
          </ac:spMkLst>
        </pc:spChg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3628302301" sldId="329"/>
            <ac:spMk id="5" creationId="{856A8F40-68FD-4A04-BE79-950F34C02374}"/>
          </ac:spMkLst>
        </pc:spChg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3628302301" sldId="329"/>
            <ac:spMk id="6" creationId="{802C3FB6-15F8-461A-849C-2F187A8406D0}"/>
          </ac:spMkLst>
        </pc:spChg>
      </pc:sldChg>
      <pc:sldChg chg="modSp add">
        <pc:chgData name="Phoebe Cueni" userId="0300f222-83e1-4c48-8d40-fac8c6bc3caf" providerId="ADAL" clId="{D7BEF65B-ED0E-4C07-886E-4AA6CFCA631D}" dt="2021-08-24T14:13:20.460" v="2613"/>
        <pc:sldMkLst>
          <pc:docMk/>
          <pc:sldMk cId="594348100" sldId="330"/>
        </pc:sldMkLst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594348100" sldId="330"/>
            <ac:spMk id="4" creationId="{1403A471-F0BC-44CA-A49D-127123B29131}"/>
          </ac:spMkLst>
        </pc:spChg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594348100" sldId="330"/>
            <ac:spMk id="5" creationId="{856A8F40-68FD-4A04-BE79-950F34C02374}"/>
          </ac:spMkLst>
        </pc:spChg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594348100" sldId="330"/>
            <ac:spMk id="6" creationId="{802C3FB6-15F8-461A-849C-2F187A8406D0}"/>
          </ac:spMkLst>
        </pc:spChg>
      </pc:sldChg>
      <pc:sldChg chg="modSp add del">
        <pc:chgData name="Phoebe Cueni" userId="0300f222-83e1-4c48-8d40-fac8c6bc3caf" providerId="ADAL" clId="{D7BEF65B-ED0E-4C07-886E-4AA6CFCA631D}" dt="2021-08-24T14:12:57.081" v="2611" actId="47"/>
        <pc:sldMkLst>
          <pc:docMk/>
          <pc:sldMk cId="3628302301" sldId="330"/>
        </pc:sldMkLst>
        <pc:spChg chg="mod">
          <ac:chgData name="Phoebe Cueni" userId="0300f222-83e1-4c48-8d40-fac8c6bc3caf" providerId="ADAL" clId="{D7BEF65B-ED0E-4C07-886E-4AA6CFCA631D}" dt="2021-08-24T14:11:31.192" v="2608"/>
          <ac:spMkLst>
            <pc:docMk/>
            <pc:sldMk cId="3628302301" sldId="330"/>
            <ac:spMk id="4" creationId="{1403A471-F0BC-44CA-A49D-127123B29131}"/>
          </ac:spMkLst>
        </pc:spChg>
        <pc:spChg chg="mod">
          <ac:chgData name="Phoebe Cueni" userId="0300f222-83e1-4c48-8d40-fac8c6bc3caf" providerId="ADAL" clId="{D7BEF65B-ED0E-4C07-886E-4AA6CFCA631D}" dt="2021-08-24T14:11:31.192" v="2608"/>
          <ac:spMkLst>
            <pc:docMk/>
            <pc:sldMk cId="3628302301" sldId="330"/>
            <ac:spMk id="5" creationId="{856A8F40-68FD-4A04-BE79-950F34C02374}"/>
          </ac:spMkLst>
        </pc:spChg>
        <pc:spChg chg="mod">
          <ac:chgData name="Phoebe Cueni" userId="0300f222-83e1-4c48-8d40-fac8c6bc3caf" providerId="ADAL" clId="{D7BEF65B-ED0E-4C07-886E-4AA6CFCA631D}" dt="2021-08-24T14:11:31.192" v="2608"/>
          <ac:spMkLst>
            <pc:docMk/>
            <pc:sldMk cId="3628302301" sldId="330"/>
            <ac:spMk id="6" creationId="{802C3FB6-15F8-461A-849C-2F187A8406D0}"/>
          </ac:spMkLst>
        </pc:spChg>
      </pc:sldChg>
      <pc:sldChg chg="modSp add del">
        <pc:chgData name="Phoebe Cueni" userId="0300f222-83e1-4c48-8d40-fac8c6bc3caf" providerId="ADAL" clId="{D7BEF65B-ED0E-4C07-886E-4AA6CFCA631D}" dt="2021-08-24T14:12:57.081" v="2611" actId="47"/>
        <pc:sldMkLst>
          <pc:docMk/>
          <pc:sldMk cId="594348100" sldId="331"/>
        </pc:sldMkLst>
        <pc:spChg chg="mod">
          <ac:chgData name="Phoebe Cueni" userId="0300f222-83e1-4c48-8d40-fac8c6bc3caf" providerId="ADAL" clId="{D7BEF65B-ED0E-4C07-886E-4AA6CFCA631D}" dt="2021-08-24T14:11:31.192" v="2608"/>
          <ac:spMkLst>
            <pc:docMk/>
            <pc:sldMk cId="594348100" sldId="331"/>
            <ac:spMk id="4" creationId="{1403A471-F0BC-44CA-A49D-127123B29131}"/>
          </ac:spMkLst>
        </pc:spChg>
        <pc:spChg chg="mod">
          <ac:chgData name="Phoebe Cueni" userId="0300f222-83e1-4c48-8d40-fac8c6bc3caf" providerId="ADAL" clId="{D7BEF65B-ED0E-4C07-886E-4AA6CFCA631D}" dt="2021-08-24T14:11:31.192" v="2608"/>
          <ac:spMkLst>
            <pc:docMk/>
            <pc:sldMk cId="594348100" sldId="331"/>
            <ac:spMk id="5" creationId="{856A8F40-68FD-4A04-BE79-950F34C02374}"/>
          </ac:spMkLst>
        </pc:spChg>
        <pc:spChg chg="mod">
          <ac:chgData name="Phoebe Cueni" userId="0300f222-83e1-4c48-8d40-fac8c6bc3caf" providerId="ADAL" clId="{D7BEF65B-ED0E-4C07-886E-4AA6CFCA631D}" dt="2021-08-24T14:11:31.192" v="2608"/>
          <ac:spMkLst>
            <pc:docMk/>
            <pc:sldMk cId="594348100" sldId="331"/>
            <ac:spMk id="6" creationId="{802C3FB6-15F8-461A-849C-2F187A8406D0}"/>
          </ac:spMkLst>
        </pc:spChg>
      </pc:sldChg>
      <pc:sldChg chg="modSp add">
        <pc:chgData name="Phoebe Cueni" userId="0300f222-83e1-4c48-8d40-fac8c6bc3caf" providerId="ADAL" clId="{D7BEF65B-ED0E-4C07-886E-4AA6CFCA631D}" dt="2021-08-24T14:13:20.460" v="2613"/>
        <pc:sldMkLst>
          <pc:docMk/>
          <pc:sldMk cId="1059789267" sldId="331"/>
        </pc:sldMkLst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1059789267" sldId="331"/>
            <ac:spMk id="2" creationId="{72B4EDDA-6DB1-4B2E-8785-9F460CF740A4}"/>
          </ac:spMkLst>
        </pc:spChg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1059789267" sldId="331"/>
            <ac:spMk id="3" creationId="{1AFE9895-8535-4977-AE31-3B4395055EF2}"/>
          </ac:spMkLst>
        </pc:spChg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1059789267" sldId="331"/>
            <ac:spMk id="4" creationId="{3F199379-8E77-42DF-90F5-9D0B70A0514D}"/>
          </ac:spMkLst>
        </pc:spChg>
      </pc:sldChg>
      <pc:sldChg chg="modSp add del">
        <pc:chgData name="Phoebe Cueni" userId="0300f222-83e1-4c48-8d40-fac8c6bc3caf" providerId="ADAL" clId="{D7BEF65B-ED0E-4C07-886E-4AA6CFCA631D}" dt="2021-08-24T14:12:57.081" v="2611" actId="47"/>
        <pc:sldMkLst>
          <pc:docMk/>
          <pc:sldMk cId="1059789267" sldId="332"/>
        </pc:sldMkLst>
        <pc:spChg chg="mod">
          <ac:chgData name="Phoebe Cueni" userId="0300f222-83e1-4c48-8d40-fac8c6bc3caf" providerId="ADAL" clId="{D7BEF65B-ED0E-4C07-886E-4AA6CFCA631D}" dt="2021-08-24T14:11:31.192" v="2608"/>
          <ac:spMkLst>
            <pc:docMk/>
            <pc:sldMk cId="1059789267" sldId="332"/>
            <ac:spMk id="2" creationId="{72B4EDDA-6DB1-4B2E-8785-9F460CF740A4}"/>
          </ac:spMkLst>
        </pc:spChg>
        <pc:spChg chg="mod">
          <ac:chgData name="Phoebe Cueni" userId="0300f222-83e1-4c48-8d40-fac8c6bc3caf" providerId="ADAL" clId="{D7BEF65B-ED0E-4C07-886E-4AA6CFCA631D}" dt="2021-08-24T14:11:31.192" v="2608"/>
          <ac:spMkLst>
            <pc:docMk/>
            <pc:sldMk cId="1059789267" sldId="332"/>
            <ac:spMk id="3" creationId="{1AFE9895-8535-4977-AE31-3B4395055EF2}"/>
          </ac:spMkLst>
        </pc:spChg>
        <pc:spChg chg="mod">
          <ac:chgData name="Phoebe Cueni" userId="0300f222-83e1-4c48-8d40-fac8c6bc3caf" providerId="ADAL" clId="{D7BEF65B-ED0E-4C07-886E-4AA6CFCA631D}" dt="2021-08-24T14:11:31.192" v="2608"/>
          <ac:spMkLst>
            <pc:docMk/>
            <pc:sldMk cId="1059789267" sldId="332"/>
            <ac:spMk id="4" creationId="{3F199379-8E77-42DF-90F5-9D0B70A0514D}"/>
          </ac:spMkLst>
        </pc:spChg>
      </pc:sldChg>
      <pc:sldChg chg="modSp add mod ord">
        <pc:chgData name="Phoebe Cueni" userId="0300f222-83e1-4c48-8d40-fac8c6bc3caf" providerId="ADAL" clId="{D7BEF65B-ED0E-4C07-886E-4AA6CFCA631D}" dt="2021-08-24T14:19:26.437" v="2721" actId="1076"/>
        <pc:sldMkLst>
          <pc:docMk/>
          <pc:sldMk cId="1728653583" sldId="332"/>
        </pc:sldMkLst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1728653583" sldId="332"/>
            <ac:spMk id="2" creationId="{6805F4F8-5FDE-4BB6-90E5-22D5429E8652}"/>
          </ac:spMkLst>
        </pc:spChg>
        <pc:spChg chg="mod">
          <ac:chgData name="Phoebe Cueni" userId="0300f222-83e1-4c48-8d40-fac8c6bc3caf" providerId="ADAL" clId="{D7BEF65B-ED0E-4C07-886E-4AA6CFCA631D}" dt="2021-08-24T14:19:26.437" v="2721" actId="1076"/>
          <ac:spMkLst>
            <pc:docMk/>
            <pc:sldMk cId="1728653583" sldId="332"/>
            <ac:spMk id="3" creationId="{E50695F0-18FF-4DE3-9086-67838DDC71F7}"/>
          </ac:spMkLst>
        </pc:spChg>
        <pc:spChg chg="mod">
          <ac:chgData name="Phoebe Cueni" userId="0300f222-83e1-4c48-8d40-fac8c6bc3caf" providerId="ADAL" clId="{D7BEF65B-ED0E-4C07-886E-4AA6CFCA631D}" dt="2021-08-24T14:13:20.460" v="2613"/>
          <ac:spMkLst>
            <pc:docMk/>
            <pc:sldMk cId="1728653583" sldId="332"/>
            <ac:spMk id="4" creationId="{012BA05B-EFF4-49D5-AC3F-BA54728649F5}"/>
          </ac:spMkLst>
        </pc:spChg>
      </pc:sldChg>
      <pc:sldChg chg="modSp add del">
        <pc:chgData name="Phoebe Cueni" userId="0300f222-83e1-4c48-8d40-fac8c6bc3caf" providerId="ADAL" clId="{D7BEF65B-ED0E-4C07-886E-4AA6CFCA631D}" dt="2021-08-24T14:12:57.081" v="2611" actId="47"/>
        <pc:sldMkLst>
          <pc:docMk/>
          <pc:sldMk cId="1728653583" sldId="333"/>
        </pc:sldMkLst>
        <pc:spChg chg="mod">
          <ac:chgData name="Phoebe Cueni" userId="0300f222-83e1-4c48-8d40-fac8c6bc3caf" providerId="ADAL" clId="{D7BEF65B-ED0E-4C07-886E-4AA6CFCA631D}" dt="2021-08-24T14:11:31.192" v="2608"/>
          <ac:spMkLst>
            <pc:docMk/>
            <pc:sldMk cId="1728653583" sldId="333"/>
            <ac:spMk id="2" creationId="{6805F4F8-5FDE-4BB6-90E5-22D5429E8652}"/>
          </ac:spMkLst>
        </pc:spChg>
        <pc:spChg chg="mod">
          <ac:chgData name="Phoebe Cueni" userId="0300f222-83e1-4c48-8d40-fac8c6bc3caf" providerId="ADAL" clId="{D7BEF65B-ED0E-4C07-886E-4AA6CFCA631D}" dt="2021-08-24T14:11:31.192" v="2608"/>
          <ac:spMkLst>
            <pc:docMk/>
            <pc:sldMk cId="1728653583" sldId="333"/>
            <ac:spMk id="3" creationId="{E50695F0-18FF-4DE3-9086-67838DDC71F7}"/>
          </ac:spMkLst>
        </pc:spChg>
        <pc:spChg chg="mod">
          <ac:chgData name="Phoebe Cueni" userId="0300f222-83e1-4c48-8d40-fac8c6bc3caf" providerId="ADAL" clId="{D7BEF65B-ED0E-4C07-886E-4AA6CFCA631D}" dt="2021-08-24T14:11:31.192" v="2608"/>
          <ac:spMkLst>
            <pc:docMk/>
            <pc:sldMk cId="1728653583" sldId="333"/>
            <ac:spMk id="4" creationId="{012BA05B-EFF4-49D5-AC3F-BA54728649F5}"/>
          </ac:spMkLst>
        </pc:spChg>
      </pc:sldChg>
      <pc:sldChg chg="addSp delSp modSp new mod">
        <pc:chgData name="Phoebe Cueni" userId="0300f222-83e1-4c48-8d40-fac8c6bc3caf" providerId="ADAL" clId="{D7BEF65B-ED0E-4C07-886E-4AA6CFCA631D}" dt="2021-08-26T07:14:56.914" v="3034" actId="20577"/>
        <pc:sldMkLst>
          <pc:docMk/>
          <pc:sldMk cId="2392637790" sldId="333"/>
        </pc:sldMkLst>
        <pc:spChg chg="mod">
          <ac:chgData name="Phoebe Cueni" userId="0300f222-83e1-4c48-8d40-fac8c6bc3caf" providerId="ADAL" clId="{D7BEF65B-ED0E-4C07-886E-4AA6CFCA631D}" dt="2021-08-26T06:35:04.552" v="2949" actId="20577"/>
          <ac:spMkLst>
            <pc:docMk/>
            <pc:sldMk cId="2392637790" sldId="333"/>
            <ac:spMk id="2" creationId="{3D1E973D-01D1-443F-8221-B84316F9B015}"/>
          </ac:spMkLst>
        </pc:spChg>
        <pc:spChg chg="mod">
          <ac:chgData name="Phoebe Cueni" userId="0300f222-83e1-4c48-8d40-fac8c6bc3caf" providerId="ADAL" clId="{D7BEF65B-ED0E-4C07-886E-4AA6CFCA631D}" dt="2021-08-26T07:14:56.914" v="3034" actId="20577"/>
          <ac:spMkLst>
            <pc:docMk/>
            <pc:sldMk cId="2392637790" sldId="333"/>
            <ac:spMk id="3" creationId="{D2994308-ED0C-42E2-8178-14F61C24CC87}"/>
          </ac:spMkLst>
        </pc:spChg>
        <pc:spChg chg="add del mod">
          <ac:chgData name="Phoebe Cueni" userId="0300f222-83e1-4c48-8d40-fac8c6bc3caf" providerId="ADAL" clId="{D7BEF65B-ED0E-4C07-886E-4AA6CFCA631D}" dt="2021-08-26T06:34:59.125" v="2941"/>
          <ac:spMkLst>
            <pc:docMk/>
            <pc:sldMk cId="2392637790" sldId="333"/>
            <ac:spMk id="5" creationId="{5C2A0803-EA0B-4E45-B61C-4D64F5E55977}"/>
          </ac:spMkLst>
        </pc:spChg>
      </pc:sldChg>
      <pc:sldChg chg="modSp new del mod">
        <pc:chgData name="Phoebe Cueni" userId="0300f222-83e1-4c48-8d40-fac8c6bc3caf" providerId="ADAL" clId="{D7BEF65B-ED0E-4C07-886E-4AA6CFCA631D}" dt="2021-08-26T06:31:41.471" v="2843" actId="47"/>
        <pc:sldMkLst>
          <pc:docMk/>
          <pc:sldMk cId="2620007738" sldId="333"/>
        </pc:sldMkLst>
        <pc:spChg chg="mod">
          <ac:chgData name="Phoebe Cueni" userId="0300f222-83e1-4c48-8d40-fac8c6bc3caf" providerId="ADAL" clId="{D7BEF65B-ED0E-4C07-886E-4AA6CFCA631D}" dt="2021-08-26T06:30:58.560" v="2760" actId="20577"/>
          <ac:spMkLst>
            <pc:docMk/>
            <pc:sldMk cId="2620007738" sldId="333"/>
            <ac:spMk id="2" creationId="{6B26D5D7-BA54-4F3B-B5EB-FC0A4FEB9581}"/>
          </ac:spMkLst>
        </pc:spChg>
        <pc:spChg chg="mod">
          <ac:chgData name="Phoebe Cueni" userId="0300f222-83e1-4c48-8d40-fac8c6bc3caf" providerId="ADAL" clId="{D7BEF65B-ED0E-4C07-886E-4AA6CFCA631D}" dt="2021-08-26T06:31:37.457" v="2842" actId="21"/>
          <ac:spMkLst>
            <pc:docMk/>
            <pc:sldMk cId="2620007738" sldId="333"/>
            <ac:spMk id="3" creationId="{D4BC5650-43D0-4CF0-AF1A-F654B847E021}"/>
          </ac:spMkLst>
        </pc:spChg>
      </pc:sldChg>
      <pc:sldChg chg="del">
        <pc:chgData name="Phoebe Cueni" userId="0300f222-83e1-4c48-8d40-fac8c6bc3caf" providerId="ADAL" clId="{D7BEF65B-ED0E-4C07-886E-4AA6CFCA631D}" dt="2021-08-24T14:12:57.081" v="2611" actId="47"/>
        <pc:sldMkLst>
          <pc:docMk/>
          <pc:sldMk cId="188867333" sldId="334"/>
        </pc:sldMkLst>
      </pc:sldChg>
      <pc:sldChg chg="del">
        <pc:chgData name="Phoebe Cueni" userId="0300f222-83e1-4c48-8d40-fac8c6bc3caf" providerId="ADAL" clId="{D7BEF65B-ED0E-4C07-886E-4AA6CFCA631D}" dt="2021-08-24T14:12:57.081" v="2611" actId="47"/>
        <pc:sldMkLst>
          <pc:docMk/>
          <pc:sldMk cId="1009622659" sldId="335"/>
        </pc:sldMkLst>
      </pc:sldChg>
      <pc:sldChg chg="del">
        <pc:chgData name="Phoebe Cueni" userId="0300f222-83e1-4c48-8d40-fac8c6bc3caf" providerId="ADAL" clId="{D7BEF65B-ED0E-4C07-886E-4AA6CFCA631D}" dt="2021-08-24T14:12:57.081" v="2611" actId="47"/>
        <pc:sldMkLst>
          <pc:docMk/>
          <pc:sldMk cId="655372042" sldId="336"/>
        </pc:sldMkLst>
      </pc:sldChg>
      <pc:sldChg chg="del">
        <pc:chgData name="Phoebe Cueni" userId="0300f222-83e1-4c48-8d40-fac8c6bc3caf" providerId="ADAL" clId="{D7BEF65B-ED0E-4C07-886E-4AA6CFCA631D}" dt="2021-08-24T14:12:57.081" v="2611" actId="47"/>
        <pc:sldMkLst>
          <pc:docMk/>
          <pc:sldMk cId="1924276404" sldId="337"/>
        </pc:sldMkLst>
      </pc:sldChg>
      <pc:sldChg chg="del">
        <pc:chgData name="Phoebe Cueni" userId="0300f222-83e1-4c48-8d40-fac8c6bc3caf" providerId="ADAL" clId="{D7BEF65B-ED0E-4C07-886E-4AA6CFCA631D}" dt="2021-08-24T14:12:57.081" v="2611" actId="47"/>
        <pc:sldMkLst>
          <pc:docMk/>
          <pc:sldMk cId="3628302301" sldId="338"/>
        </pc:sldMkLst>
      </pc:sldChg>
      <pc:sldChg chg="del">
        <pc:chgData name="Phoebe Cueni" userId="0300f222-83e1-4c48-8d40-fac8c6bc3caf" providerId="ADAL" clId="{D7BEF65B-ED0E-4C07-886E-4AA6CFCA631D}" dt="2021-08-24T14:12:57.081" v="2611" actId="47"/>
        <pc:sldMkLst>
          <pc:docMk/>
          <pc:sldMk cId="594348100" sldId="339"/>
        </pc:sldMkLst>
      </pc:sldChg>
      <pc:sldChg chg="del">
        <pc:chgData name="Phoebe Cueni" userId="0300f222-83e1-4c48-8d40-fac8c6bc3caf" providerId="ADAL" clId="{D7BEF65B-ED0E-4C07-886E-4AA6CFCA631D}" dt="2021-08-24T14:12:57.081" v="2611" actId="47"/>
        <pc:sldMkLst>
          <pc:docMk/>
          <pc:sldMk cId="1059789267" sldId="340"/>
        </pc:sldMkLst>
      </pc:sldChg>
      <pc:sldChg chg="del">
        <pc:chgData name="Phoebe Cueni" userId="0300f222-83e1-4c48-8d40-fac8c6bc3caf" providerId="ADAL" clId="{D7BEF65B-ED0E-4C07-886E-4AA6CFCA631D}" dt="2021-08-24T14:12:57.081" v="2611" actId="47"/>
        <pc:sldMkLst>
          <pc:docMk/>
          <pc:sldMk cId="1728653583" sldId="341"/>
        </pc:sldMkLst>
      </pc:sldChg>
      <pc:sldChg chg="del">
        <pc:chgData name="Phoebe Cueni" userId="0300f222-83e1-4c48-8d40-fac8c6bc3caf" providerId="ADAL" clId="{D7BEF65B-ED0E-4C07-886E-4AA6CFCA631D}" dt="2021-08-24T14:12:57.081" v="2611" actId="47"/>
        <pc:sldMkLst>
          <pc:docMk/>
          <pc:sldMk cId="188867333" sldId="342"/>
        </pc:sldMkLst>
      </pc:sldChg>
      <pc:sldChg chg="del">
        <pc:chgData name="Phoebe Cueni" userId="0300f222-83e1-4c48-8d40-fac8c6bc3caf" providerId="ADAL" clId="{D7BEF65B-ED0E-4C07-886E-4AA6CFCA631D}" dt="2021-08-24T14:12:57.081" v="2611" actId="47"/>
        <pc:sldMkLst>
          <pc:docMk/>
          <pc:sldMk cId="1009622659" sldId="343"/>
        </pc:sldMkLst>
      </pc:sldChg>
      <pc:sldChg chg="del">
        <pc:chgData name="Phoebe Cueni" userId="0300f222-83e1-4c48-8d40-fac8c6bc3caf" providerId="ADAL" clId="{D7BEF65B-ED0E-4C07-886E-4AA6CFCA631D}" dt="2021-08-24T14:12:57.081" v="2611" actId="47"/>
        <pc:sldMkLst>
          <pc:docMk/>
          <pc:sldMk cId="655372042" sldId="344"/>
        </pc:sldMkLst>
      </pc:sldChg>
      <pc:sldChg chg="del">
        <pc:chgData name="Phoebe Cueni" userId="0300f222-83e1-4c48-8d40-fac8c6bc3caf" providerId="ADAL" clId="{D7BEF65B-ED0E-4C07-886E-4AA6CFCA631D}" dt="2021-08-24T14:12:57.081" v="2611" actId="47"/>
        <pc:sldMkLst>
          <pc:docMk/>
          <pc:sldMk cId="1924276404" sldId="345"/>
        </pc:sldMkLst>
      </pc:sldChg>
      <pc:sldChg chg="del">
        <pc:chgData name="Phoebe Cueni" userId="0300f222-83e1-4c48-8d40-fac8c6bc3caf" providerId="ADAL" clId="{D7BEF65B-ED0E-4C07-886E-4AA6CFCA631D}" dt="2021-08-24T14:12:57.081" v="2611" actId="47"/>
        <pc:sldMkLst>
          <pc:docMk/>
          <pc:sldMk cId="3628302301" sldId="346"/>
        </pc:sldMkLst>
      </pc:sldChg>
      <pc:sldChg chg="del">
        <pc:chgData name="Phoebe Cueni" userId="0300f222-83e1-4c48-8d40-fac8c6bc3caf" providerId="ADAL" clId="{D7BEF65B-ED0E-4C07-886E-4AA6CFCA631D}" dt="2021-08-24T14:12:57.081" v="2611" actId="47"/>
        <pc:sldMkLst>
          <pc:docMk/>
          <pc:sldMk cId="594348100" sldId="347"/>
        </pc:sldMkLst>
      </pc:sldChg>
      <pc:sldChg chg="del">
        <pc:chgData name="Phoebe Cueni" userId="0300f222-83e1-4c48-8d40-fac8c6bc3caf" providerId="ADAL" clId="{D7BEF65B-ED0E-4C07-886E-4AA6CFCA631D}" dt="2021-08-24T14:12:57.081" v="2611" actId="47"/>
        <pc:sldMkLst>
          <pc:docMk/>
          <pc:sldMk cId="1059789267" sldId="348"/>
        </pc:sldMkLst>
      </pc:sldChg>
      <pc:sldChg chg="del">
        <pc:chgData name="Phoebe Cueni" userId="0300f222-83e1-4c48-8d40-fac8c6bc3caf" providerId="ADAL" clId="{D7BEF65B-ED0E-4C07-886E-4AA6CFCA631D}" dt="2021-08-24T14:12:57.081" v="2611" actId="47"/>
        <pc:sldMkLst>
          <pc:docMk/>
          <pc:sldMk cId="1728653583" sldId="349"/>
        </pc:sldMkLst>
      </pc:sldChg>
    </pc:docChg>
  </pc:docChgLst>
  <pc:docChgLst>
    <pc:chgData name="Irene Nanculaf" userId="f0561e8f-3728-41e9-a511-b1b221cd11e9" providerId="ADAL" clId="{7A90BFDC-C3FA-4AA9-92B5-EB2B6CCE78E2}"/>
    <pc:docChg chg="undo custSel modSld">
      <pc:chgData name="Irene Nanculaf" userId="f0561e8f-3728-41e9-a511-b1b221cd11e9" providerId="ADAL" clId="{7A90BFDC-C3FA-4AA9-92B5-EB2B6CCE78E2}" dt="2021-11-16T15:11:02.588" v="1" actId="14100"/>
      <pc:docMkLst>
        <pc:docMk/>
      </pc:docMkLst>
      <pc:sldChg chg="modSp mod">
        <pc:chgData name="Irene Nanculaf" userId="f0561e8f-3728-41e9-a511-b1b221cd11e9" providerId="ADAL" clId="{7A90BFDC-C3FA-4AA9-92B5-EB2B6CCE78E2}" dt="2021-11-16T15:11:02.588" v="1" actId="14100"/>
        <pc:sldMkLst>
          <pc:docMk/>
          <pc:sldMk cId="2629943784" sldId="353"/>
        </pc:sldMkLst>
        <pc:picChg chg="mod">
          <ac:chgData name="Irene Nanculaf" userId="f0561e8f-3728-41e9-a511-b1b221cd11e9" providerId="ADAL" clId="{7A90BFDC-C3FA-4AA9-92B5-EB2B6CCE78E2}" dt="2021-11-16T15:11:02.588" v="1" actId="14100"/>
          <ac:picMkLst>
            <pc:docMk/>
            <pc:sldMk cId="2629943784" sldId="353"/>
            <ac:picMk id="10" creationId="{CE9D135C-8ED0-4AFC-8A34-390ACEC6C815}"/>
          </ac:picMkLst>
        </pc:picChg>
      </pc:sldChg>
    </pc:docChg>
  </pc:docChgLst>
  <pc:docChgLst>
    <pc:chgData name="Phoebe Cueni" userId="0300f222-83e1-4c48-8d40-fac8c6bc3caf" providerId="ADAL" clId="{3A5E39A7-2162-4A19-A313-B0A24523E7BE}"/>
    <pc:docChg chg="undo redo custSel addSld delSld modSld sldOrd">
      <pc:chgData name="Phoebe Cueni" userId="0300f222-83e1-4c48-8d40-fac8c6bc3caf" providerId="ADAL" clId="{3A5E39A7-2162-4A19-A313-B0A24523E7BE}" dt="2021-07-08T06:38:45.265" v="3410" actId="20577"/>
      <pc:docMkLst>
        <pc:docMk/>
      </pc:docMkLst>
      <pc:sldChg chg="modSp mod">
        <pc:chgData name="Phoebe Cueni" userId="0300f222-83e1-4c48-8d40-fac8c6bc3caf" providerId="ADAL" clId="{3A5E39A7-2162-4A19-A313-B0A24523E7BE}" dt="2021-07-07T12:27:41.044" v="3392" actId="20577"/>
        <pc:sldMkLst>
          <pc:docMk/>
          <pc:sldMk cId="2940451215" sldId="256"/>
        </pc:sldMkLst>
        <pc:spChg chg="mod">
          <ac:chgData name="Phoebe Cueni" userId="0300f222-83e1-4c48-8d40-fac8c6bc3caf" providerId="ADAL" clId="{3A5E39A7-2162-4A19-A313-B0A24523E7BE}" dt="2021-07-07T12:27:41.044" v="3392" actId="20577"/>
          <ac:spMkLst>
            <pc:docMk/>
            <pc:sldMk cId="2940451215" sldId="256"/>
            <ac:spMk id="8" creationId="{00000000-0000-0000-0000-000000000000}"/>
          </ac:spMkLst>
        </pc:spChg>
        <pc:spChg chg="mod">
          <ac:chgData name="Phoebe Cueni" userId="0300f222-83e1-4c48-8d40-fac8c6bc3caf" providerId="ADAL" clId="{3A5E39A7-2162-4A19-A313-B0A24523E7BE}" dt="2021-07-06T14:48:24.882" v="3067" actId="20577"/>
          <ac:spMkLst>
            <pc:docMk/>
            <pc:sldMk cId="2940451215" sldId="256"/>
            <ac:spMk id="9" creationId="{00000000-0000-0000-0000-000000000000}"/>
          </ac:spMkLst>
        </pc:spChg>
      </pc:sldChg>
      <pc:sldChg chg="modSp mod modNotesTx">
        <pc:chgData name="Phoebe Cueni" userId="0300f222-83e1-4c48-8d40-fac8c6bc3caf" providerId="ADAL" clId="{3A5E39A7-2162-4A19-A313-B0A24523E7BE}" dt="2021-07-06T14:51:52.449" v="3068" actId="20577"/>
        <pc:sldMkLst>
          <pc:docMk/>
          <pc:sldMk cId="3318369797" sldId="272"/>
        </pc:sldMkLst>
        <pc:spChg chg="mod">
          <ac:chgData name="Phoebe Cueni" userId="0300f222-83e1-4c48-8d40-fac8c6bc3caf" providerId="ADAL" clId="{3A5E39A7-2162-4A19-A313-B0A24523E7BE}" dt="2021-07-06T14:51:52.449" v="3068" actId="20577"/>
          <ac:spMkLst>
            <pc:docMk/>
            <pc:sldMk cId="3318369797" sldId="272"/>
            <ac:spMk id="3" creationId="{497D3F9C-CF0F-49B9-A0EE-9008E88E3DD8}"/>
          </ac:spMkLst>
        </pc:spChg>
      </pc:sldChg>
      <pc:sldChg chg="del">
        <pc:chgData name="Phoebe Cueni" userId="0300f222-83e1-4c48-8d40-fac8c6bc3caf" providerId="ADAL" clId="{3A5E39A7-2162-4A19-A313-B0A24523E7BE}" dt="2021-06-29T16:21:50.798" v="541" actId="47"/>
        <pc:sldMkLst>
          <pc:docMk/>
          <pc:sldMk cId="2413524320" sldId="273"/>
        </pc:sldMkLst>
      </pc:sldChg>
      <pc:sldChg chg="del">
        <pc:chgData name="Phoebe Cueni" userId="0300f222-83e1-4c48-8d40-fac8c6bc3caf" providerId="ADAL" clId="{3A5E39A7-2162-4A19-A313-B0A24523E7BE}" dt="2021-06-29T16:21:50.798" v="541" actId="47"/>
        <pc:sldMkLst>
          <pc:docMk/>
          <pc:sldMk cId="3952739235" sldId="274"/>
        </pc:sldMkLst>
      </pc:sldChg>
      <pc:sldChg chg="del">
        <pc:chgData name="Phoebe Cueni" userId="0300f222-83e1-4c48-8d40-fac8c6bc3caf" providerId="ADAL" clId="{3A5E39A7-2162-4A19-A313-B0A24523E7BE}" dt="2021-06-29T16:21:50.798" v="541" actId="47"/>
        <pc:sldMkLst>
          <pc:docMk/>
          <pc:sldMk cId="2446421060" sldId="275"/>
        </pc:sldMkLst>
      </pc:sldChg>
      <pc:sldChg chg="addSp delSp modSp mod modNotesTx">
        <pc:chgData name="Phoebe Cueni" userId="0300f222-83e1-4c48-8d40-fac8c6bc3caf" providerId="ADAL" clId="{3A5E39A7-2162-4A19-A313-B0A24523E7BE}" dt="2021-07-06T05:31:16.392" v="1667" actId="404"/>
        <pc:sldMkLst>
          <pc:docMk/>
          <pc:sldMk cId="2529810281" sldId="276"/>
        </pc:sldMkLst>
        <pc:spChg chg="del mod">
          <ac:chgData name="Phoebe Cueni" userId="0300f222-83e1-4c48-8d40-fac8c6bc3caf" providerId="ADAL" clId="{3A5E39A7-2162-4A19-A313-B0A24523E7BE}" dt="2021-06-29T16:22:00.417" v="544"/>
          <ac:spMkLst>
            <pc:docMk/>
            <pc:sldMk cId="2529810281" sldId="276"/>
            <ac:spMk id="2" creationId="{A20959B4-07D7-40B6-9BA4-5E6540B2753F}"/>
          </ac:spMkLst>
        </pc:spChg>
        <pc:spChg chg="add mod">
          <ac:chgData name="Phoebe Cueni" userId="0300f222-83e1-4c48-8d40-fac8c6bc3caf" providerId="ADAL" clId="{3A5E39A7-2162-4A19-A313-B0A24523E7BE}" dt="2021-07-06T05:26:03.102" v="1439" actId="20577"/>
          <ac:spMkLst>
            <pc:docMk/>
            <pc:sldMk cId="2529810281" sldId="276"/>
            <ac:spMk id="3" creationId="{0018DEBE-BE3E-4690-8B35-897403EF5951}"/>
          </ac:spMkLst>
        </pc:spChg>
        <pc:spChg chg="mod">
          <ac:chgData name="Phoebe Cueni" userId="0300f222-83e1-4c48-8d40-fac8c6bc3caf" providerId="ADAL" clId="{3A5E39A7-2162-4A19-A313-B0A24523E7BE}" dt="2021-06-29T16:22:00.417" v="544"/>
          <ac:spMkLst>
            <pc:docMk/>
            <pc:sldMk cId="2529810281" sldId="276"/>
            <ac:spMk id="4" creationId="{143C537C-C5DC-4771-92AB-184EBAA11ACE}"/>
          </ac:spMkLst>
        </pc:spChg>
        <pc:spChg chg="add mod">
          <ac:chgData name="Phoebe Cueni" userId="0300f222-83e1-4c48-8d40-fac8c6bc3caf" providerId="ADAL" clId="{3A5E39A7-2162-4A19-A313-B0A24523E7BE}" dt="2021-07-06T05:31:16.392" v="1667" actId="404"/>
          <ac:spMkLst>
            <pc:docMk/>
            <pc:sldMk cId="2529810281" sldId="276"/>
            <ac:spMk id="6" creationId="{B4E92ED4-61C0-48C3-9D85-DDFAC2C17DA4}"/>
          </ac:spMkLst>
        </pc:spChg>
        <pc:spChg chg="mod">
          <ac:chgData name="Phoebe Cueni" userId="0300f222-83e1-4c48-8d40-fac8c6bc3caf" providerId="ADAL" clId="{3A5E39A7-2162-4A19-A313-B0A24523E7BE}" dt="2021-07-06T05:26:45.849" v="1446" actId="14100"/>
          <ac:spMkLst>
            <pc:docMk/>
            <pc:sldMk cId="2529810281" sldId="276"/>
            <ac:spMk id="7" creationId="{A192C064-124C-4644-B82E-7078C79398DB}"/>
          </ac:spMkLst>
        </pc:spChg>
        <pc:spChg chg="mod">
          <ac:chgData name="Phoebe Cueni" userId="0300f222-83e1-4c48-8d40-fac8c6bc3caf" providerId="ADAL" clId="{3A5E39A7-2162-4A19-A313-B0A24523E7BE}" dt="2021-07-06T05:28:34.424" v="1465" actId="255"/>
          <ac:spMkLst>
            <pc:docMk/>
            <pc:sldMk cId="2529810281" sldId="276"/>
            <ac:spMk id="8" creationId="{0D270976-16E5-4649-B5E7-56A78EE6C9D7}"/>
          </ac:spMkLst>
        </pc:spChg>
        <pc:spChg chg="del mod">
          <ac:chgData name="Phoebe Cueni" userId="0300f222-83e1-4c48-8d40-fac8c6bc3caf" providerId="ADAL" clId="{3A5E39A7-2162-4A19-A313-B0A24523E7BE}" dt="2021-06-29T16:22:00.417" v="544"/>
          <ac:spMkLst>
            <pc:docMk/>
            <pc:sldMk cId="2529810281" sldId="276"/>
            <ac:spMk id="9" creationId="{B7F94560-1BF9-497E-B970-79D8C1173A3E}"/>
          </ac:spMkLst>
        </pc:spChg>
        <pc:grpChg chg="del">
          <ac:chgData name="Phoebe Cueni" userId="0300f222-83e1-4c48-8d40-fac8c6bc3caf" providerId="ADAL" clId="{3A5E39A7-2162-4A19-A313-B0A24523E7BE}" dt="2021-06-29T16:22:01.695" v="545" actId="478"/>
          <ac:grpSpMkLst>
            <pc:docMk/>
            <pc:sldMk cId="2529810281" sldId="276"/>
            <ac:grpSpMk id="5" creationId="{CB6A8460-DDA5-4E2A-A00C-90B1805A2491}"/>
          </ac:grpSpMkLst>
        </pc:grpChg>
        <pc:grpChg chg="add mod">
          <ac:chgData name="Phoebe Cueni" userId="0300f222-83e1-4c48-8d40-fac8c6bc3caf" providerId="ADAL" clId="{3A5E39A7-2162-4A19-A313-B0A24523E7BE}" dt="2021-07-06T05:28:55.768" v="1469" actId="1076"/>
          <ac:grpSpMkLst>
            <pc:docMk/>
            <pc:sldMk cId="2529810281" sldId="276"/>
            <ac:grpSpMk id="5" creationId="{E180FC2D-5537-431C-8D53-8DCE1A8403AB}"/>
          </ac:grpSpMkLst>
        </pc:grpChg>
        <pc:picChg chg="del">
          <ac:chgData name="Phoebe Cueni" userId="0300f222-83e1-4c48-8d40-fac8c6bc3caf" providerId="ADAL" clId="{3A5E39A7-2162-4A19-A313-B0A24523E7BE}" dt="2021-06-29T16:22:03.123" v="546" actId="478"/>
          <ac:picMkLst>
            <pc:docMk/>
            <pc:sldMk cId="2529810281" sldId="276"/>
            <ac:picMk id="16" creationId="{2923F0E8-66F8-4690-B9DB-76C8D0ABB3AA}"/>
          </ac:picMkLst>
        </pc:picChg>
      </pc:sldChg>
      <pc:sldChg chg="modSp del mod ord modNotesTx">
        <pc:chgData name="Phoebe Cueni" userId="0300f222-83e1-4c48-8d40-fac8c6bc3caf" providerId="ADAL" clId="{3A5E39A7-2162-4A19-A313-B0A24523E7BE}" dt="2021-07-06T06:10:07.470" v="2124" actId="47"/>
        <pc:sldMkLst>
          <pc:docMk/>
          <pc:sldMk cId="2584392054" sldId="277"/>
        </pc:sldMkLst>
        <pc:spChg chg="mod">
          <ac:chgData name="Phoebe Cueni" userId="0300f222-83e1-4c48-8d40-fac8c6bc3caf" providerId="ADAL" clId="{3A5E39A7-2162-4A19-A313-B0A24523E7BE}" dt="2021-06-30T05:37:33.271" v="603" actId="6549"/>
          <ac:spMkLst>
            <pc:docMk/>
            <pc:sldMk cId="2584392054" sldId="277"/>
            <ac:spMk id="3" creationId="{C3319C35-E971-488B-B7F6-A77C1EE7F620}"/>
          </ac:spMkLst>
        </pc:spChg>
      </pc:sldChg>
      <pc:sldChg chg="del">
        <pc:chgData name="Phoebe Cueni" userId="0300f222-83e1-4c48-8d40-fac8c6bc3caf" providerId="ADAL" clId="{3A5E39A7-2162-4A19-A313-B0A24523E7BE}" dt="2021-06-30T05:38:12.249" v="610" actId="47"/>
        <pc:sldMkLst>
          <pc:docMk/>
          <pc:sldMk cId="1150226610" sldId="278"/>
        </pc:sldMkLst>
      </pc:sldChg>
      <pc:sldChg chg="modSp mod">
        <pc:chgData name="Phoebe Cueni" userId="0300f222-83e1-4c48-8d40-fac8c6bc3caf" providerId="ADAL" clId="{3A5E39A7-2162-4A19-A313-B0A24523E7BE}" dt="2021-06-29T16:20:15.420" v="540" actId="5793"/>
        <pc:sldMkLst>
          <pc:docMk/>
          <pc:sldMk cId="2991235581" sldId="279"/>
        </pc:sldMkLst>
        <pc:spChg chg="mod">
          <ac:chgData name="Phoebe Cueni" userId="0300f222-83e1-4c48-8d40-fac8c6bc3caf" providerId="ADAL" clId="{3A5E39A7-2162-4A19-A313-B0A24523E7BE}" dt="2021-06-29T16:20:15.420" v="540" actId="5793"/>
          <ac:spMkLst>
            <pc:docMk/>
            <pc:sldMk cId="2991235581" sldId="279"/>
            <ac:spMk id="2" creationId="{2488DD1F-5C83-4725-9F39-08BE98A1515F}"/>
          </ac:spMkLst>
        </pc:spChg>
      </pc:sldChg>
      <pc:sldChg chg="modSp mod">
        <pc:chgData name="Phoebe Cueni" userId="0300f222-83e1-4c48-8d40-fac8c6bc3caf" providerId="ADAL" clId="{3A5E39A7-2162-4A19-A313-B0A24523E7BE}" dt="2021-06-30T05:37:03.155" v="580" actId="20577"/>
        <pc:sldMkLst>
          <pc:docMk/>
          <pc:sldMk cId="849472371" sldId="280"/>
        </pc:sldMkLst>
        <pc:spChg chg="mod">
          <ac:chgData name="Phoebe Cueni" userId="0300f222-83e1-4c48-8d40-fac8c6bc3caf" providerId="ADAL" clId="{3A5E39A7-2162-4A19-A313-B0A24523E7BE}" dt="2021-06-30T05:37:03.155" v="580" actId="20577"/>
          <ac:spMkLst>
            <pc:docMk/>
            <pc:sldMk cId="849472371" sldId="280"/>
            <ac:spMk id="2" creationId="{AE235A22-9A73-4BD2-9D2B-0D37FD700E53}"/>
          </ac:spMkLst>
        </pc:spChg>
      </pc:sldChg>
      <pc:sldChg chg="modSp mod">
        <pc:chgData name="Phoebe Cueni" userId="0300f222-83e1-4c48-8d40-fac8c6bc3caf" providerId="ADAL" clId="{3A5E39A7-2162-4A19-A313-B0A24523E7BE}" dt="2021-07-06T05:57:41.111" v="1754" actId="20577"/>
        <pc:sldMkLst>
          <pc:docMk/>
          <pc:sldMk cId="52713590" sldId="282"/>
        </pc:sldMkLst>
        <pc:spChg chg="mod">
          <ac:chgData name="Phoebe Cueni" userId="0300f222-83e1-4c48-8d40-fac8c6bc3caf" providerId="ADAL" clId="{3A5E39A7-2162-4A19-A313-B0A24523E7BE}" dt="2021-07-06T05:57:41.111" v="1754" actId="20577"/>
          <ac:spMkLst>
            <pc:docMk/>
            <pc:sldMk cId="52713590" sldId="282"/>
            <ac:spMk id="2" creationId="{9FDFE9D9-3599-491B-9AFE-6933F6A30CE4}"/>
          </ac:spMkLst>
        </pc:spChg>
      </pc:sldChg>
      <pc:sldChg chg="modSp mod ord modNotesTx">
        <pc:chgData name="Phoebe Cueni" userId="0300f222-83e1-4c48-8d40-fac8c6bc3caf" providerId="ADAL" clId="{3A5E39A7-2162-4A19-A313-B0A24523E7BE}" dt="2021-07-08T06:38:45.265" v="3410" actId="20577"/>
        <pc:sldMkLst>
          <pc:docMk/>
          <pc:sldMk cId="3091070481" sldId="283"/>
        </pc:sldMkLst>
        <pc:spChg chg="mod">
          <ac:chgData name="Phoebe Cueni" userId="0300f222-83e1-4c48-8d40-fac8c6bc3caf" providerId="ADAL" clId="{3A5E39A7-2162-4A19-A313-B0A24523E7BE}" dt="2021-07-06T07:17:53.135" v="2828" actId="20577"/>
          <ac:spMkLst>
            <pc:docMk/>
            <pc:sldMk cId="3091070481" sldId="283"/>
            <ac:spMk id="2" creationId="{01E3248E-340F-4D09-AAA2-4E75D563DC11}"/>
          </ac:spMkLst>
        </pc:spChg>
        <pc:spChg chg="mod">
          <ac:chgData name="Phoebe Cueni" userId="0300f222-83e1-4c48-8d40-fac8c6bc3caf" providerId="ADAL" clId="{3A5E39A7-2162-4A19-A313-B0A24523E7BE}" dt="2021-07-08T06:38:45.265" v="3410" actId="20577"/>
          <ac:spMkLst>
            <pc:docMk/>
            <pc:sldMk cId="3091070481" sldId="283"/>
            <ac:spMk id="3" creationId="{94D2B892-A824-4C50-AD5B-65B8B4EA9A4E}"/>
          </ac:spMkLst>
        </pc:spChg>
      </pc:sldChg>
      <pc:sldChg chg="modSp mod">
        <pc:chgData name="Phoebe Cueni" userId="0300f222-83e1-4c48-8d40-fac8c6bc3caf" providerId="ADAL" clId="{3A5E39A7-2162-4A19-A313-B0A24523E7BE}" dt="2021-06-30T05:37:17.510" v="598" actId="20577"/>
        <pc:sldMkLst>
          <pc:docMk/>
          <pc:sldMk cId="4089412637" sldId="285"/>
        </pc:sldMkLst>
        <pc:spChg chg="mod">
          <ac:chgData name="Phoebe Cueni" userId="0300f222-83e1-4c48-8d40-fac8c6bc3caf" providerId="ADAL" clId="{3A5E39A7-2162-4A19-A313-B0A24523E7BE}" dt="2021-06-30T05:37:17.510" v="598" actId="20577"/>
          <ac:spMkLst>
            <pc:docMk/>
            <pc:sldMk cId="4089412637" sldId="285"/>
            <ac:spMk id="2" creationId="{AE235A22-9A73-4BD2-9D2B-0D37FD700E53}"/>
          </ac:spMkLst>
        </pc:spChg>
      </pc:sldChg>
      <pc:sldChg chg="del">
        <pc:chgData name="Phoebe Cueni" userId="0300f222-83e1-4c48-8d40-fac8c6bc3caf" providerId="ADAL" clId="{3A5E39A7-2162-4A19-A313-B0A24523E7BE}" dt="2021-06-30T05:37:21.693" v="599" actId="47"/>
        <pc:sldMkLst>
          <pc:docMk/>
          <pc:sldMk cId="1096034816" sldId="286"/>
        </pc:sldMkLst>
      </pc:sldChg>
      <pc:sldChg chg="add del">
        <pc:chgData name="Phoebe Cueni" userId="0300f222-83e1-4c48-8d40-fac8c6bc3caf" providerId="ADAL" clId="{3A5E39A7-2162-4A19-A313-B0A24523E7BE}" dt="2021-06-30T05:40:18.086" v="651" actId="47"/>
        <pc:sldMkLst>
          <pc:docMk/>
          <pc:sldMk cId="190338448" sldId="287"/>
        </pc:sldMkLst>
      </pc:sldChg>
      <pc:sldChg chg="del">
        <pc:chgData name="Phoebe Cueni" userId="0300f222-83e1-4c48-8d40-fac8c6bc3caf" providerId="ADAL" clId="{3A5E39A7-2162-4A19-A313-B0A24523E7BE}" dt="2021-06-30T05:37:21.693" v="599" actId="47"/>
        <pc:sldMkLst>
          <pc:docMk/>
          <pc:sldMk cId="1692498745" sldId="288"/>
        </pc:sldMkLst>
      </pc:sldChg>
      <pc:sldChg chg="del">
        <pc:chgData name="Phoebe Cueni" userId="0300f222-83e1-4c48-8d40-fac8c6bc3caf" providerId="ADAL" clId="{3A5E39A7-2162-4A19-A313-B0A24523E7BE}" dt="2021-06-30T05:37:21.693" v="599" actId="47"/>
        <pc:sldMkLst>
          <pc:docMk/>
          <pc:sldMk cId="495553340" sldId="289"/>
        </pc:sldMkLst>
      </pc:sldChg>
      <pc:sldChg chg="addSp delSp modSp mod ord modNotesTx">
        <pc:chgData name="Phoebe Cueni" userId="0300f222-83e1-4c48-8d40-fac8c6bc3caf" providerId="ADAL" clId="{3A5E39A7-2162-4A19-A313-B0A24523E7BE}" dt="2021-07-07T12:17:39.088" v="3099" actId="6549"/>
        <pc:sldMkLst>
          <pc:docMk/>
          <pc:sldMk cId="1078752443" sldId="290"/>
        </pc:sldMkLst>
        <pc:spChg chg="mod">
          <ac:chgData name="Phoebe Cueni" userId="0300f222-83e1-4c48-8d40-fac8c6bc3caf" providerId="ADAL" clId="{3A5E39A7-2162-4A19-A313-B0A24523E7BE}" dt="2021-07-05T13:05:47.661" v="886" actId="20577"/>
          <ac:spMkLst>
            <pc:docMk/>
            <pc:sldMk cId="1078752443" sldId="290"/>
            <ac:spMk id="2" creationId="{C350E805-3AEF-4A03-A8DC-B9A6EFA0E53D}"/>
          </ac:spMkLst>
        </pc:spChg>
        <pc:spChg chg="del mod">
          <ac:chgData name="Phoebe Cueni" userId="0300f222-83e1-4c48-8d40-fac8c6bc3caf" providerId="ADAL" clId="{3A5E39A7-2162-4A19-A313-B0A24523E7BE}" dt="2021-07-05T13:10:32.632" v="1315" actId="478"/>
          <ac:spMkLst>
            <pc:docMk/>
            <pc:sldMk cId="1078752443" sldId="290"/>
            <ac:spMk id="3" creationId="{8D676C4F-04C5-48AA-B93E-32E81CD596E6}"/>
          </ac:spMkLst>
        </pc:spChg>
        <pc:spChg chg="add del mod">
          <ac:chgData name="Phoebe Cueni" userId="0300f222-83e1-4c48-8d40-fac8c6bc3caf" providerId="ADAL" clId="{3A5E39A7-2162-4A19-A313-B0A24523E7BE}" dt="2021-07-05T13:10:38.418" v="1316" actId="478"/>
          <ac:spMkLst>
            <pc:docMk/>
            <pc:sldMk cId="1078752443" sldId="290"/>
            <ac:spMk id="6" creationId="{B36C88EE-96EA-4D92-BC0D-FBDAB708D23A}"/>
          </ac:spMkLst>
        </pc:spChg>
        <pc:graphicFrameChg chg="add mod">
          <ac:chgData name="Phoebe Cueni" userId="0300f222-83e1-4c48-8d40-fac8c6bc3caf" providerId="ADAL" clId="{3A5E39A7-2162-4A19-A313-B0A24523E7BE}" dt="2021-07-06T05:23:48.740" v="1414" actId="20577"/>
          <ac:graphicFrameMkLst>
            <pc:docMk/>
            <pc:sldMk cId="1078752443" sldId="290"/>
            <ac:graphicFrameMk id="5" creationId="{4AD5D634-696B-496A-A048-AD3EF1776223}"/>
          </ac:graphicFrameMkLst>
        </pc:graphicFrameChg>
      </pc:sldChg>
      <pc:sldChg chg="addSp delSp modSp mod">
        <pc:chgData name="Phoebe Cueni" userId="0300f222-83e1-4c48-8d40-fac8c6bc3caf" providerId="ADAL" clId="{3A5E39A7-2162-4A19-A313-B0A24523E7BE}" dt="2021-06-30T05:42:15.635" v="740" actId="113"/>
        <pc:sldMkLst>
          <pc:docMk/>
          <pc:sldMk cId="1452815364" sldId="291"/>
        </pc:sldMkLst>
        <pc:spChg chg="add mod">
          <ac:chgData name="Phoebe Cueni" userId="0300f222-83e1-4c48-8d40-fac8c6bc3caf" providerId="ADAL" clId="{3A5E39A7-2162-4A19-A313-B0A24523E7BE}" dt="2021-06-30T05:42:15.635" v="740" actId="113"/>
          <ac:spMkLst>
            <pc:docMk/>
            <pc:sldMk cId="1452815364" sldId="291"/>
            <ac:spMk id="2" creationId="{56BC86D5-7370-435B-9B48-CFA36D6093DE}"/>
          </ac:spMkLst>
        </pc:spChg>
        <pc:spChg chg="mod">
          <ac:chgData name="Phoebe Cueni" userId="0300f222-83e1-4c48-8d40-fac8c6bc3caf" providerId="ADAL" clId="{3A5E39A7-2162-4A19-A313-B0A24523E7BE}" dt="2021-06-30T05:38:08.929" v="609" actId="20577"/>
          <ac:spMkLst>
            <pc:docMk/>
            <pc:sldMk cId="1452815364" sldId="291"/>
            <ac:spMk id="13" creationId="{3F3B3999-6E86-43C2-A6D8-046587DB60BA}"/>
          </ac:spMkLst>
        </pc:spChg>
        <pc:picChg chg="del">
          <ac:chgData name="Phoebe Cueni" userId="0300f222-83e1-4c48-8d40-fac8c6bc3caf" providerId="ADAL" clId="{3A5E39A7-2162-4A19-A313-B0A24523E7BE}" dt="2021-06-30T05:38:06.270" v="607" actId="478"/>
          <ac:picMkLst>
            <pc:docMk/>
            <pc:sldMk cId="1452815364" sldId="291"/>
            <ac:picMk id="6" creationId="{07D8A29B-D0DB-4D5A-B20A-B558C098C87A}"/>
          </ac:picMkLst>
        </pc:picChg>
      </pc:sldChg>
      <pc:sldChg chg="del">
        <pc:chgData name="Phoebe Cueni" userId="0300f222-83e1-4c48-8d40-fac8c6bc3caf" providerId="ADAL" clId="{3A5E39A7-2162-4A19-A313-B0A24523E7BE}" dt="2021-06-30T05:42:19.592" v="741" actId="2696"/>
        <pc:sldMkLst>
          <pc:docMk/>
          <pc:sldMk cId="3142170706" sldId="292"/>
        </pc:sldMkLst>
      </pc:sldChg>
      <pc:sldChg chg="addSp delSp modSp new mod">
        <pc:chgData name="Phoebe Cueni" userId="0300f222-83e1-4c48-8d40-fac8c6bc3caf" providerId="ADAL" clId="{3A5E39A7-2162-4A19-A313-B0A24523E7BE}" dt="2021-07-06T07:17:37.429" v="2827" actId="6549"/>
        <pc:sldMkLst>
          <pc:docMk/>
          <pc:sldMk cId="723091019" sldId="293"/>
        </pc:sldMkLst>
        <pc:spChg chg="del">
          <ac:chgData name="Phoebe Cueni" userId="0300f222-83e1-4c48-8d40-fac8c6bc3caf" providerId="ADAL" clId="{3A5E39A7-2162-4A19-A313-B0A24523E7BE}" dt="2021-06-30T05:39:17.441" v="638"/>
          <ac:spMkLst>
            <pc:docMk/>
            <pc:sldMk cId="723091019" sldId="293"/>
            <ac:spMk id="2" creationId="{0D07DA91-117C-447A-986E-E75695BCF6AA}"/>
          </ac:spMkLst>
        </pc:spChg>
        <pc:spChg chg="mod">
          <ac:chgData name="Phoebe Cueni" userId="0300f222-83e1-4c48-8d40-fac8c6bc3caf" providerId="ADAL" clId="{3A5E39A7-2162-4A19-A313-B0A24523E7BE}" dt="2021-06-30T05:39:25.374" v="641" actId="6549"/>
          <ac:spMkLst>
            <pc:docMk/>
            <pc:sldMk cId="723091019" sldId="293"/>
            <ac:spMk id="3" creationId="{88899F59-4E23-41D9-B117-3458FDFFE368}"/>
          </ac:spMkLst>
        </pc:spChg>
        <pc:spChg chg="add mod">
          <ac:chgData name="Phoebe Cueni" userId="0300f222-83e1-4c48-8d40-fac8c6bc3caf" providerId="ADAL" clId="{3A5E39A7-2162-4A19-A313-B0A24523E7BE}" dt="2021-07-06T07:17:37.429" v="2827" actId="6549"/>
          <ac:spMkLst>
            <pc:docMk/>
            <pc:sldMk cId="723091019" sldId="293"/>
            <ac:spMk id="8" creationId="{206DA163-3045-4A59-B9B6-8932319706DF}"/>
          </ac:spMkLst>
        </pc:spChg>
        <pc:spChg chg="add mod">
          <ac:chgData name="Phoebe Cueni" userId="0300f222-83e1-4c48-8d40-fac8c6bc3caf" providerId="ADAL" clId="{3A5E39A7-2162-4A19-A313-B0A24523E7BE}" dt="2021-06-30T05:43:59.654" v="790"/>
          <ac:spMkLst>
            <pc:docMk/>
            <pc:sldMk cId="723091019" sldId="293"/>
            <ac:spMk id="9" creationId="{97B53D13-1CA4-4716-8853-424EF226F8CD}"/>
          </ac:spMkLst>
        </pc:spChg>
        <pc:picChg chg="add mod">
          <ac:chgData name="Phoebe Cueni" userId="0300f222-83e1-4c48-8d40-fac8c6bc3caf" providerId="ADAL" clId="{3A5E39A7-2162-4A19-A313-B0A24523E7BE}" dt="2021-06-30T05:39:48.458" v="647" actId="1076"/>
          <ac:picMkLst>
            <pc:docMk/>
            <pc:sldMk cId="723091019" sldId="293"/>
            <ac:picMk id="5" creationId="{627A8716-EC5D-474B-90A3-F61C38E86DB3}"/>
          </ac:picMkLst>
        </pc:picChg>
        <pc:picChg chg="add mod">
          <ac:chgData name="Phoebe Cueni" userId="0300f222-83e1-4c48-8d40-fac8c6bc3caf" providerId="ADAL" clId="{3A5E39A7-2162-4A19-A313-B0A24523E7BE}" dt="2021-06-30T05:40:06.849" v="650" actId="1076"/>
          <ac:picMkLst>
            <pc:docMk/>
            <pc:sldMk cId="723091019" sldId="293"/>
            <ac:picMk id="7" creationId="{E1687A59-845D-444B-975D-0784A70EE405}"/>
          </ac:picMkLst>
        </pc:picChg>
      </pc:sldChg>
      <pc:sldChg chg="modSp new mod ord">
        <pc:chgData name="Phoebe Cueni" userId="0300f222-83e1-4c48-8d40-fac8c6bc3caf" providerId="ADAL" clId="{3A5E39A7-2162-4A19-A313-B0A24523E7BE}" dt="2021-06-30T05:43:41.320" v="789" actId="20577"/>
        <pc:sldMkLst>
          <pc:docMk/>
          <pc:sldMk cId="822147853" sldId="294"/>
        </pc:sldMkLst>
        <pc:spChg chg="mod">
          <ac:chgData name="Phoebe Cueni" userId="0300f222-83e1-4c48-8d40-fac8c6bc3caf" providerId="ADAL" clId="{3A5E39A7-2162-4A19-A313-B0A24523E7BE}" dt="2021-06-30T05:42:41.636" v="755" actId="20577"/>
          <ac:spMkLst>
            <pc:docMk/>
            <pc:sldMk cId="822147853" sldId="294"/>
            <ac:spMk id="2" creationId="{37C0C650-0ED0-4373-A70F-83095972FE6C}"/>
          </ac:spMkLst>
        </pc:spChg>
        <pc:spChg chg="mod">
          <ac:chgData name="Phoebe Cueni" userId="0300f222-83e1-4c48-8d40-fac8c6bc3caf" providerId="ADAL" clId="{3A5E39A7-2162-4A19-A313-B0A24523E7BE}" dt="2021-06-30T05:43:41.320" v="789" actId="20577"/>
          <ac:spMkLst>
            <pc:docMk/>
            <pc:sldMk cId="822147853" sldId="294"/>
            <ac:spMk id="3" creationId="{D7678C05-B833-4AB5-913F-566F1891DB4B}"/>
          </ac:spMkLst>
        </pc:spChg>
      </pc:sldChg>
      <pc:sldChg chg="modSp new mod modAnim">
        <pc:chgData name="Phoebe Cueni" userId="0300f222-83e1-4c48-8d40-fac8c6bc3caf" providerId="ADAL" clId="{3A5E39A7-2162-4A19-A313-B0A24523E7BE}" dt="2021-07-07T12:26:07.724" v="3352" actId="20577"/>
        <pc:sldMkLst>
          <pc:docMk/>
          <pc:sldMk cId="2447993799" sldId="295"/>
        </pc:sldMkLst>
        <pc:spChg chg="mod">
          <ac:chgData name="Phoebe Cueni" userId="0300f222-83e1-4c48-8d40-fac8c6bc3caf" providerId="ADAL" clId="{3A5E39A7-2162-4A19-A313-B0A24523E7BE}" dt="2021-07-07T12:26:07.724" v="3352" actId="20577"/>
          <ac:spMkLst>
            <pc:docMk/>
            <pc:sldMk cId="2447993799" sldId="295"/>
            <ac:spMk id="3" creationId="{E3F8127B-552A-4393-B601-C9CF21DAB17D}"/>
          </ac:spMkLst>
        </pc:spChg>
        <pc:picChg chg="mod">
          <ac:chgData name="Phoebe Cueni" userId="0300f222-83e1-4c48-8d40-fac8c6bc3caf" providerId="ADAL" clId="{3A5E39A7-2162-4A19-A313-B0A24523E7BE}" dt="2021-07-07T12:24:38.185" v="3267" actId="1076"/>
          <ac:picMkLst>
            <pc:docMk/>
            <pc:sldMk cId="2447993799" sldId="295"/>
            <ac:picMk id="8" creationId="{8A44401D-C7A9-4AC0-9403-0DBBD2DD3D6B}"/>
          </ac:picMkLst>
        </pc:picChg>
      </pc:sldChg>
      <pc:sldChg chg="modSp new mod modNotesTx">
        <pc:chgData name="Phoebe Cueni" userId="0300f222-83e1-4c48-8d40-fac8c6bc3caf" providerId="ADAL" clId="{3A5E39A7-2162-4A19-A313-B0A24523E7BE}" dt="2021-07-07T12:17:42.986" v="3100" actId="6549"/>
        <pc:sldMkLst>
          <pc:docMk/>
          <pc:sldMk cId="106384925" sldId="296"/>
        </pc:sldMkLst>
        <pc:spChg chg="mod">
          <ac:chgData name="Phoebe Cueni" userId="0300f222-83e1-4c48-8d40-fac8c6bc3caf" providerId="ADAL" clId="{3A5E39A7-2162-4A19-A313-B0A24523E7BE}" dt="2021-07-06T07:18:03.427" v="2829" actId="790"/>
          <ac:spMkLst>
            <pc:docMk/>
            <pc:sldMk cId="106384925" sldId="296"/>
            <ac:spMk id="2" creationId="{B9E35741-9AEB-4D9B-A88A-81FF5F5A3377}"/>
          </ac:spMkLst>
        </pc:spChg>
        <pc:spChg chg="mod">
          <ac:chgData name="Phoebe Cueni" userId="0300f222-83e1-4c48-8d40-fac8c6bc3caf" providerId="ADAL" clId="{3A5E39A7-2162-4A19-A313-B0A24523E7BE}" dt="2021-07-06T05:54:09.458" v="1733" actId="20577"/>
          <ac:spMkLst>
            <pc:docMk/>
            <pc:sldMk cId="106384925" sldId="296"/>
            <ac:spMk id="3" creationId="{D3429048-1FCC-482F-8178-8EB77041AE2C}"/>
          </ac:spMkLst>
        </pc:spChg>
      </pc:sldChg>
      <pc:sldChg chg="addSp delSp modSp new mod">
        <pc:chgData name="Phoebe Cueni" userId="0300f222-83e1-4c48-8d40-fac8c6bc3caf" providerId="ADAL" clId="{3A5E39A7-2162-4A19-A313-B0A24523E7BE}" dt="2021-07-06T06:10:02.505" v="2123" actId="6549"/>
        <pc:sldMkLst>
          <pc:docMk/>
          <pc:sldMk cId="1459396435" sldId="297"/>
        </pc:sldMkLst>
        <pc:spChg chg="del">
          <ac:chgData name="Phoebe Cueni" userId="0300f222-83e1-4c48-8d40-fac8c6bc3caf" providerId="ADAL" clId="{3A5E39A7-2162-4A19-A313-B0A24523E7BE}" dt="2021-07-06T05:56:39.271" v="1735"/>
          <ac:spMkLst>
            <pc:docMk/>
            <pc:sldMk cId="1459396435" sldId="297"/>
            <ac:spMk id="2" creationId="{F7F3AB36-9DDC-4B11-B6B3-B2A76F5E9E47}"/>
          </ac:spMkLst>
        </pc:spChg>
        <pc:spChg chg="del">
          <ac:chgData name="Phoebe Cueni" userId="0300f222-83e1-4c48-8d40-fac8c6bc3caf" providerId="ADAL" clId="{3A5E39A7-2162-4A19-A313-B0A24523E7BE}" dt="2021-07-06T05:56:39.271" v="1735"/>
          <ac:spMkLst>
            <pc:docMk/>
            <pc:sldMk cId="1459396435" sldId="297"/>
            <ac:spMk id="3" creationId="{06F7DFF0-CCB3-4850-AA9C-0E5F98E457B8}"/>
          </ac:spMkLst>
        </pc:spChg>
        <pc:spChg chg="mod">
          <ac:chgData name="Phoebe Cueni" userId="0300f222-83e1-4c48-8d40-fac8c6bc3caf" providerId="ADAL" clId="{3A5E39A7-2162-4A19-A313-B0A24523E7BE}" dt="2021-07-06T05:56:39.271" v="1735"/>
          <ac:spMkLst>
            <pc:docMk/>
            <pc:sldMk cId="1459396435" sldId="297"/>
            <ac:spMk id="4" creationId="{B2BCB31C-CBB9-4EC7-9C67-FC057856A451}"/>
          </ac:spMkLst>
        </pc:spChg>
        <pc:spChg chg="add mod">
          <ac:chgData name="Phoebe Cueni" userId="0300f222-83e1-4c48-8d40-fac8c6bc3caf" providerId="ADAL" clId="{3A5E39A7-2162-4A19-A313-B0A24523E7BE}" dt="2021-07-06T05:57:28.346" v="1743" actId="20577"/>
          <ac:spMkLst>
            <pc:docMk/>
            <pc:sldMk cId="1459396435" sldId="297"/>
            <ac:spMk id="5" creationId="{2FDE7104-C007-4D09-A501-836EC4CB2975}"/>
          </ac:spMkLst>
        </pc:spChg>
        <pc:spChg chg="add mod">
          <ac:chgData name="Phoebe Cueni" userId="0300f222-83e1-4c48-8d40-fac8c6bc3caf" providerId="ADAL" clId="{3A5E39A7-2162-4A19-A313-B0A24523E7BE}" dt="2021-07-06T06:10:02.505" v="2123" actId="6549"/>
          <ac:spMkLst>
            <pc:docMk/>
            <pc:sldMk cId="1459396435" sldId="297"/>
            <ac:spMk id="6" creationId="{F2C21B69-848D-42F2-931A-E9C1CBDA0F7F}"/>
          </ac:spMkLst>
        </pc:spChg>
      </pc:sldChg>
      <pc:sldChg chg="modSp new mod">
        <pc:chgData name="Phoebe Cueni" userId="0300f222-83e1-4c48-8d40-fac8c6bc3caf" providerId="ADAL" clId="{3A5E39A7-2162-4A19-A313-B0A24523E7BE}" dt="2021-07-06T14:38:16.862" v="2899" actId="20577"/>
        <pc:sldMkLst>
          <pc:docMk/>
          <pc:sldMk cId="3704428407" sldId="315"/>
        </pc:sldMkLst>
        <pc:spChg chg="mod">
          <ac:chgData name="Phoebe Cueni" userId="0300f222-83e1-4c48-8d40-fac8c6bc3caf" providerId="ADAL" clId="{3A5E39A7-2162-4A19-A313-B0A24523E7BE}" dt="2021-07-06T14:36:59.506" v="2856" actId="20577"/>
          <ac:spMkLst>
            <pc:docMk/>
            <pc:sldMk cId="3704428407" sldId="315"/>
            <ac:spMk id="2" creationId="{B6D9084C-FF10-4352-A250-09844CB07E0F}"/>
          </ac:spMkLst>
        </pc:spChg>
        <pc:spChg chg="mod">
          <ac:chgData name="Phoebe Cueni" userId="0300f222-83e1-4c48-8d40-fac8c6bc3caf" providerId="ADAL" clId="{3A5E39A7-2162-4A19-A313-B0A24523E7BE}" dt="2021-07-06T14:38:16.862" v="2899" actId="20577"/>
          <ac:spMkLst>
            <pc:docMk/>
            <pc:sldMk cId="3704428407" sldId="315"/>
            <ac:spMk id="3" creationId="{49B773E1-1ADC-45CD-BFED-A7024BB10465}"/>
          </ac:spMkLst>
        </pc:spChg>
      </pc:sldChg>
    </pc:docChg>
  </pc:docChgLst>
  <pc:docChgLst>
    <pc:chgData name="Aldo Doninelli" userId="381a0f0f-8a56-470e-b81d-c29608b22760" providerId="ADAL" clId="{4F25DFAF-BC87-4C9B-ACDA-0F30C8DE0A89}"/>
    <pc:docChg chg="undo custSel addSld delSld modSld sldOrd">
      <pc:chgData name="Aldo Doninelli" userId="381a0f0f-8a56-470e-b81d-c29608b22760" providerId="ADAL" clId="{4F25DFAF-BC87-4C9B-ACDA-0F30C8DE0A89}" dt="2021-10-05T10:14:08.546" v="3263" actId="6549"/>
      <pc:docMkLst>
        <pc:docMk/>
      </pc:docMkLst>
      <pc:sldChg chg="modSp mod">
        <pc:chgData name="Aldo Doninelli" userId="381a0f0f-8a56-470e-b81d-c29608b22760" providerId="ADAL" clId="{4F25DFAF-BC87-4C9B-ACDA-0F30C8DE0A89}" dt="2021-10-05T09:07:30.544" v="57" actId="20577"/>
        <pc:sldMkLst>
          <pc:docMk/>
          <pc:sldMk cId="3318369797" sldId="272"/>
        </pc:sldMkLst>
        <pc:spChg chg="mod">
          <ac:chgData name="Aldo Doninelli" userId="381a0f0f-8a56-470e-b81d-c29608b22760" providerId="ADAL" clId="{4F25DFAF-BC87-4C9B-ACDA-0F30C8DE0A89}" dt="2021-10-05T09:07:30.544" v="57" actId="20577"/>
          <ac:spMkLst>
            <pc:docMk/>
            <pc:sldMk cId="3318369797" sldId="272"/>
            <ac:spMk id="3" creationId="{497D3F9C-CF0F-49B9-A0EE-9008E88E3DD8}"/>
          </ac:spMkLst>
        </pc:spChg>
      </pc:sldChg>
      <pc:sldChg chg="modSp mod">
        <pc:chgData name="Aldo Doninelli" userId="381a0f0f-8a56-470e-b81d-c29608b22760" providerId="ADAL" clId="{4F25DFAF-BC87-4C9B-ACDA-0F30C8DE0A89}" dt="2021-10-05T09:07:02.521" v="22" actId="20577"/>
        <pc:sldMkLst>
          <pc:docMk/>
          <pc:sldMk cId="52713590" sldId="282"/>
        </pc:sldMkLst>
        <pc:spChg chg="mod">
          <ac:chgData name="Aldo Doninelli" userId="381a0f0f-8a56-470e-b81d-c29608b22760" providerId="ADAL" clId="{4F25DFAF-BC87-4C9B-ACDA-0F30C8DE0A89}" dt="2021-10-05T09:07:02.521" v="22" actId="20577"/>
          <ac:spMkLst>
            <pc:docMk/>
            <pc:sldMk cId="52713590" sldId="282"/>
            <ac:spMk id="2" creationId="{9FDFE9D9-3599-491B-9AFE-6933F6A30CE4}"/>
          </ac:spMkLst>
        </pc:spChg>
      </pc:sldChg>
      <pc:sldChg chg="modSp mod">
        <pc:chgData name="Aldo Doninelli" userId="381a0f0f-8a56-470e-b81d-c29608b22760" providerId="ADAL" clId="{4F25DFAF-BC87-4C9B-ACDA-0F30C8DE0A89}" dt="2021-10-05T10:06:20.543" v="3242" actId="20577"/>
        <pc:sldMkLst>
          <pc:docMk/>
          <pc:sldMk cId="3704428407" sldId="315"/>
        </pc:sldMkLst>
        <pc:spChg chg="mod">
          <ac:chgData name="Aldo Doninelli" userId="381a0f0f-8a56-470e-b81d-c29608b22760" providerId="ADAL" clId="{4F25DFAF-BC87-4C9B-ACDA-0F30C8DE0A89}" dt="2021-10-05T10:06:20.543" v="3242" actId="20577"/>
          <ac:spMkLst>
            <pc:docMk/>
            <pc:sldMk cId="3704428407" sldId="315"/>
            <ac:spMk id="3" creationId="{49B773E1-1ADC-45CD-BFED-A7024BB10465}"/>
          </ac:spMkLst>
        </pc:spChg>
      </pc:sldChg>
      <pc:sldChg chg="modSp mod">
        <pc:chgData name="Aldo Doninelli" userId="381a0f0f-8a56-470e-b81d-c29608b22760" providerId="ADAL" clId="{4F25DFAF-BC87-4C9B-ACDA-0F30C8DE0A89}" dt="2021-10-05T10:13:38.187" v="3262" actId="115"/>
        <pc:sldMkLst>
          <pc:docMk/>
          <pc:sldMk cId="1009622659" sldId="326"/>
        </pc:sldMkLst>
        <pc:spChg chg="mod">
          <ac:chgData name="Aldo Doninelli" userId="381a0f0f-8a56-470e-b81d-c29608b22760" providerId="ADAL" clId="{4F25DFAF-BC87-4C9B-ACDA-0F30C8DE0A89}" dt="2021-10-05T10:13:38.187" v="3262" actId="115"/>
          <ac:spMkLst>
            <pc:docMk/>
            <pc:sldMk cId="1009622659" sldId="326"/>
            <ac:spMk id="3" creationId="{AAADADCB-D53A-46A0-AE70-65B2DE1A613C}"/>
          </ac:spMkLst>
        </pc:spChg>
      </pc:sldChg>
      <pc:sldChg chg="modSp mod">
        <pc:chgData name="Aldo Doninelli" userId="381a0f0f-8a56-470e-b81d-c29608b22760" providerId="ADAL" clId="{4F25DFAF-BC87-4C9B-ACDA-0F30C8DE0A89}" dt="2021-10-05T10:14:08.546" v="3263" actId="6549"/>
        <pc:sldMkLst>
          <pc:docMk/>
          <pc:sldMk cId="655372042" sldId="327"/>
        </pc:sldMkLst>
        <pc:spChg chg="mod">
          <ac:chgData name="Aldo Doninelli" userId="381a0f0f-8a56-470e-b81d-c29608b22760" providerId="ADAL" clId="{4F25DFAF-BC87-4C9B-ACDA-0F30C8DE0A89}" dt="2021-10-05T10:14:08.546" v="3263" actId="6549"/>
          <ac:spMkLst>
            <pc:docMk/>
            <pc:sldMk cId="655372042" sldId="327"/>
            <ac:spMk id="3" creationId="{6FC87955-9859-451D-955B-BC06119A5483}"/>
          </ac:spMkLst>
        </pc:spChg>
      </pc:sldChg>
      <pc:sldChg chg="modSp mod">
        <pc:chgData name="Aldo Doninelli" userId="381a0f0f-8a56-470e-b81d-c29608b22760" providerId="ADAL" clId="{4F25DFAF-BC87-4C9B-ACDA-0F30C8DE0A89}" dt="2021-10-05T09:34:35.346" v="2256" actId="122"/>
        <pc:sldMkLst>
          <pc:docMk/>
          <pc:sldMk cId="572685339" sldId="333"/>
        </pc:sldMkLst>
        <pc:spChg chg="mod">
          <ac:chgData name="Aldo Doninelli" userId="381a0f0f-8a56-470e-b81d-c29608b22760" providerId="ADAL" clId="{4F25DFAF-BC87-4C9B-ACDA-0F30C8DE0A89}" dt="2021-10-05T09:34:35.346" v="2256" actId="122"/>
          <ac:spMkLst>
            <pc:docMk/>
            <pc:sldMk cId="572685339" sldId="333"/>
            <ac:spMk id="3" creationId="{1AD670BD-988C-4CB7-AA1D-9505C449A54E}"/>
          </ac:spMkLst>
        </pc:spChg>
      </pc:sldChg>
      <pc:sldChg chg="modSp mod ord">
        <pc:chgData name="Aldo Doninelli" userId="381a0f0f-8a56-470e-b81d-c29608b22760" providerId="ADAL" clId="{4F25DFAF-BC87-4C9B-ACDA-0F30C8DE0A89}" dt="2021-10-05T09:46:42.386" v="2914" actId="6549"/>
        <pc:sldMkLst>
          <pc:docMk/>
          <pc:sldMk cId="412067407" sldId="337"/>
        </pc:sldMkLst>
        <pc:spChg chg="mod">
          <ac:chgData name="Aldo Doninelli" userId="381a0f0f-8a56-470e-b81d-c29608b22760" providerId="ADAL" clId="{4F25DFAF-BC87-4C9B-ACDA-0F30C8DE0A89}" dt="2021-10-05T09:44:46.354" v="2798" actId="20577"/>
          <ac:spMkLst>
            <pc:docMk/>
            <pc:sldMk cId="412067407" sldId="337"/>
            <ac:spMk id="2" creationId="{740D432B-9418-4A12-A44B-04295F2CFCDD}"/>
          </ac:spMkLst>
        </pc:spChg>
        <pc:spChg chg="mod">
          <ac:chgData name="Aldo Doninelli" userId="381a0f0f-8a56-470e-b81d-c29608b22760" providerId="ADAL" clId="{4F25DFAF-BC87-4C9B-ACDA-0F30C8DE0A89}" dt="2021-10-05T09:46:42.386" v="2914" actId="6549"/>
          <ac:spMkLst>
            <pc:docMk/>
            <pc:sldMk cId="412067407" sldId="337"/>
            <ac:spMk id="3" creationId="{4B6B7038-8DC2-4C1D-BBAD-82152196D6A6}"/>
          </ac:spMkLst>
        </pc:spChg>
      </pc:sldChg>
      <pc:sldChg chg="modSp mod">
        <pc:chgData name="Aldo Doninelli" userId="381a0f0f-8a56-470e-b81d-c29608b22760" providerId="ADAL" clId="{4F25DFAF-BC87-4C9B-ACDA-0F30C8DE0A89}" dt="2021-10-05T09:44:00.985" v="2790" actId="20577"/>
        <pc:sldMkLst>
          <pc:docMk/>
          <pc:sldMk cId="1005072215" sldId="338"/>
        </pc:sldMkLst>
        <pc:spChg chg="mod">
          <ac:chgData name="Aldo Doninelli" userId="381a0f0f-8a56-470e-b81d-c29608b22760" providerId="ADAL" clId="{4F25DFAF-BC87-4C9B-ACDA-0F30C8DE0A89}" dt="2021-10-05T09:44:00.985" v="2790" actId="20577"/>
          <ac:spMkLst>
            <pc:docMk/>
            <pc:sldMk cId="1005072215" sldId="338"/>
            <ac:spMk id="3" creationId="{3FD992FB-E706-46F3-BC3A-4EE703F59894}"/>
          </ac:spMkLst>
        </pc:spChg>
      </pc:sldChg>
      <pc:sldChg chg="add">
        <pc:chgData name="Aldo Doninelli" userId="381a0f0f-8a56-470e-b81d-c29608b22760" providerId="ADAL" clId="{4F25DFAF-BC87-4C9B-ACDA-0F30C8DE0A89}" dt="2021-10-05T09:06:53.050" v="0"/>
        <pc:sldMkLst>
          <pc:docMk/>
          <pc:sldMk cId="2798370449" sldId="340"/>
        </pc:sldMkLst>
      </pc:sldChg>
      <pc:sldChg chg="modSp add mod">
        <pc:chgData name="Aldo Doninelli" userId="381a0f0f-8a56-470e-b81d-c29608b22760" providerId="ADAL" clId="{4F25DFAF-BC87-4C9B-ACDA-0F30C8DE0A89}" dt="2021-10-05T09:29:03.364" v="1963" actId="20577"/>
        <pc:sldMkLst>
          <pc:docMk/>
          <pc:sldMk cId="1842595233" sldId="341"/>
        </pc:sldMkLst>
        <pc:spChg chg="mod">
          <ac:chgData name="Aldo Doninelli" userId="381a0f0f-8a56-470e-b81d-c29608b22760" providerId="ADAL" clId="{4F25DFAF-BC87-4C9B-ACDA-0F30C8DE0A89}" dt="2021-10-05T09:29:03.364" v="1963" actId="20577"/>
          <ac:spMkLst>
            <pc:docMk/>
            <pc:sldMk cId="1842595233" sldId="341"/>
            <ac:spMk id="3" creationId="{4B6B7038-8DC2-4C1D-BBAD-82152196D6A6}"/>
          </ac:spMkLst>
        </pc:spChg>
      </pc:sldChg>
      <pc:sldChg chg="modSp add mod">
        <pc:chgData name="Aldo Doninelli" userId="381a0f0f-8a56-470e-b81d-c29608b22760" providerId="ADAL" clId="{4F25DFAF-BC87-4C9B-ACDA-0F30C8DE0A89}" dt="2021-10-05T09:46:59.353" v="2915" actId="207"/>
        <pc:sldMkLst>
          <pc:docMk/>
          <pc:sldMk cId="786258250" sldId="342"/>
        </pc:sldMkLst>
        <pc:spChg chg="mod">
          <ac:chgData name="Aldo Doninelli" userId="381a0f0f-8a56-470e-b81d-c29608b22760" providerId="ADAL" clId="{4F25DFAF-BC87-4C9B-ACDA-0F30C8DE0A89}" dt="2021-10-05T09:46:59.353" v="2915" actId="207"/>
          <ac:spMkLst>
            <pc:docMk/>
            <pc:sldMk cId="786258250" sldId="342"/>
            <ac:spMk id="3" creationId="{4B6B7038-8DC2-4C1D-BBAD-82152196D6A6}"/>
          </ac:spMkLst>
        </pc:spChg>
      </pc:sldChg>
      <pc:sldChg chg="modSp new mod">
        <pc:chgData name="Aldo Doninelli" userId="381a0f0f-8a56-470e-b81d-c29608b22760" providerId="ADAL" clId="{4F25DFAF-BC87-4C9B-ACDA-0F30C8DE0A89}" dt="2021-10-05T09:30:03.490" v="2018" actId="20577"/>
        <pc:sldMkLst>
          <pc:docMk/>
          <pc:sldMk cId="3435967189" sldId="343"/>
        </pc:sldMkLst>
        <pc:spChg chg="mod">
          <ac:chgData name="Aldo Doninelli" userId="381a0f0f-8a56-470e-b81d-c29608b22760" providerId="ADAL" clId="{4F25DFAF-BC87-4C9B-ACDA-0F30C8DE0A89}" dt="2021-10-05T09:20:33.645" v="1357" actId="20577"/>
          <ac:spMkLst>
            <pc:docMk/>
            <pc:sldMk cId="3435967189" sldId="343"/>
            <ac:spMk id="2" creationId="{0FC360A8-EE47-4F56-8CCB-D8BC92909641}"/>
          </ac:spMkLst>
        </pc:spChg>
        <pc:spChg chg="mod">
          <ac:chgData name="Aldo Doninelli" userId="381a0f0f-8a56-470e-b81d-c29608b22760" providerId="ADAL" clId="{4F25DFAF-BC87-4C9B-ACDA-0F30C8DE0A89}" dt="2021-10-05T09:30:03.490" v="2018" actId="20577"/>
          <ac:spMkLst>
            <pc:docMk/>
            <pc:sldMk cId="3435967189" sldId="343"/>
            <ac:spMk id="3" creationId="{22201F26-5159-44C8-B908-288D33EC630B}"/>
          </ac:spMkLst>
        </pc:spChg>
      </pc:sldChg>
      <pc:sldChg chg="addSp modSp new mod modClrScheme chgLayout">
        <pc:chgData name="Aldo Doninelli" userId="381a0f0f-8a56-470e-b81d-c29608b22760" providerId="ADAL" clId="{4F25DFAF-BC87-4C9B-ACDA-0F30C8DE0A89}" dt="2021-10-05T09:42:46.053" v="2776" actId="20577"/>
        <pc:sldMkLst>
          <pc:docMk/>
          <pc:sldMk cId="2851053251" sldId="344"/>
        </pc:sldMkLst>
        <pc:spChg chg="mod ord">
          <ac:chgData name="Aldo Doninelli" userId="381a0f0f-8a56-470e-b81d-c29608b22760" providerId="ADAL" clId="{4F25DFAF-BC87-4C9B-ACDA-0F30C8DE0A89}" dt="2021-10-05T09:35:45.020" v="2284" actId="700"/>
          <ac:spMkLst>
            <pc:docMk/>
            <pc:sldMk cId="2851053251" sldId="344"/>
            <ac:spMk id="2" creationId="{CFE8A280-D055-4247-BDC0-414CB693A5FE}"/>
          </ac:spMkLst>
        </pc:spChg>
        <pc:spChg chg="mod ord">
          <ac:chgData name="Aldo Doninelli" userId="381a0f0f-8a56-470e-b81d-c29608b22760" providerId="ADAL" clId="{4F25DFAF-BC87-4C9B-ACDA-0F30C8DE0A89}" dt="2021-10-05T09:42:43.606" v="2775" actId="20577"/>
          <ac:spMkLst>
            <pc:docMk/>
            <pc:sldMk cId="2851053251" sldId="344"/>
            <ac:spMk id="3" creationId="{2380A2AC-0767-44B8-80F9-232D04FA12E6}"/>
          </ac:spMkLst>
        </pc:spChg>
        <pc:spChg chg="mod ord">
          <ac:chgData name="Aldo Doninelli" userId="381a0f0f-8a56-470e-b81d-c29608b22760" providerId="ADAL" clId="{4F25DFAF-BC87-4C9B-ACDA-0F30C8DE0A89}" dt="2021-10-05T09:35:45.020" v="2284" actId="700"/>
          <ac:spMkLst>
            <pc:docMk/>
            <pc:sldMk cId="2851053251" sldId="344"/>
            <ac:spMk id="4" creationId="{997B1A31-5382-4F6B-93E7-F5EF8F6C62A2}"/>
          </ac:spMkLst>
        </pc:spChg>
        <pc:spChg chg="add mod ord">
          <ac:chgData name="Aldo Doninelli" userId="381a0f0f-8a56-470e-b81d-c29608b22760" providerId="ADAL" clId="{4F25DFAF-BC87-4C9B-ACDA-0F30C8DE0A89}" dt="2021-10-05T09:42:46.053" v="2776" actId="20577"/>
          <ac:spMkLst>
            <pc:docMk/>
            <pc:sldMk cId="2851053251" sldId="344"/>
            <ac:spMk id="5" creationId="{CDCB6D48-845F-4612-A188-72E13AF0CDBB}"/>
          </ac:spMkLst>
        </pc:spChg>
      </pc:sldChg>
      <pc:sldChg chg="modSp new mod ord">
        <pc:chgData name="Aldo Doninelli" userId="381a0f0f-8a56-470e-b81d-c29608b22760" providerId="ADAL" clId="{4F25DFAF-BC87-4C9B-ACDA-0F30C8DE0A89}" dt="2021-10-05T10:09:04.831" v="3244"/>
        <pc:sldMkLst>
          <pc:docMk/>
          <pc:sldMk cId="1561105053" sldId="345"/>
        </pc:sldMkLst>
        <pc:spChg chg="mod">
          <ac:chgData name="Aldo Doninelli" userId="381a0f0f-8a56-470e-b81d-c29608b22760" providerId="ADAL" clId="{4F25DFAF-BC87-4C9B-ACDA-0F30C8DE0A89}" dt="2021-10-05T09:53:30.443" v="3042" actId="20577"/>
          <ac:spMkLst>
            <pc:docMk/>
            <pc:sldMk cId="1561105053" sldId="345"/>
            <ac:spMk id="2" creationId="{46DFADA9-B745-4E0A-B5F5-75817DBDE3E6}"/>
          </ac:spMkLst>
        </pc:spChg>
        <pc:spChg chg="mod">
          <ac:chgData name="Aldo Doninelli" userId="381a0f0f-8a56-470e-b81d-c29608b22760" providerId="ADAL" clId="{4F25DFAF-BC87-4C9B-ACDA-0F30C8DE0A89}" dt="2021-10-05T10:03:59.198" v="3169" actId="207"/>
          <ac:spMkLst>
            <pc:docMk/>
            <pc:sldMk cId="1561105053" sldId="345"/>
            <ac:spMk id="3" creationId="{9FB35E01-3444-4947-8358-77F4F7C46F92}"/>
          </ac:spMkLst>
        </pc:spChg>
      </pc:sldChg>
      <pc:sldChg chg="modSp add mod ord">
        <pc:chgData name="Aldo Doninelli" userId="381a0f0f-8a56-470e-b81d-c29608b22760" providerId="ADAL" clId="{4F25DFAF-BC87-4C9B-ACDA-0F30C8DE0A89}" dt="2021-10-05T10:09:04.831" v="3244"/>
        <pc:sldMkLst>
          <pc:docMk/>
          <pc:sldMk cId="1343564084" sldId="346"/>
        </pc:sldMkLst>
        <pc:spChg chg="mod">
          <ac:chgData name="Aldo Doninelli" userId="381a0f0f-8a56-470e-b81d-c29608b22760" providerId="ADAL" clId="{4F25DFAF-BC87-4C9B-ACDA-0F30C8DE0A89}" dt="2021-10-05T09:55:33.735" v="3063" actId="6549"/>
          <ac:spMkLst>
            <pc:docMk/>
            <pc:sldMk cId="1343564084" sldId="346"/>
            <ac:spMk id="2" creationId="{46DFADA9-B745-4E0A-B5F5-75817DBDE3E6}"/>
          </ac:spMkLst>
        </pc:spChg>
        <pc:spChg chg="mod">
          <ac:chgData name="Aldo Doninelli" userId="381a0f0f-8a56-470e-b81d-c29608b22760" providerId="ADAL" clId="{4F25DFAF-BC87-4C9B-ACDA-0F30C8DE0A89}" dt="2021-10-05T10:04:10.575" v="3171" actId="207"/>
          <ac:spMkLst>
            <pc:docMk/>
            <pc:sldMk cId="1343564084" sldId="346"/>
            <ac:spMk id="3" creationId="{9FB35E01-3444-4947-8358-77F4F7C46F92}"/>
          </ac:spMkLst>
        </pc:spChg>
      </pc:sldChg>
      <pc:sldChg chg="modSp add mod ord">
        <pc:chgData name="Aldo Doninelli" userId="381a0f0f-8a56-470e-b81d-c29608b22760" providerId="ADAL" clId="{4F25DFAF-BC87-4C9B-ACDA-0F30C8DE0A89}" dt="2021-10-05T10:09:04.831" v="3244"/>
        <pc:sldMkLst>
          <pc:docMk/>
          <pc:sldMk cId="2901306037" sldId="347"/>
        </pc:sldMkLst>
        <pc:spChg chg="mod">
          <ac:chgData name="Aldo Doninelli" userId="381a0f0f-8a56-470e-b81d-c29608b22760" providerId="ADAL" clId="{4F25DFAF-BC87-4C9B-ACDA-0F30C8DE0A89}" dt="2021-10-05T09:57:29.883" v="3097" actId="20577"/>
          <ac:spMkLst>
            <pc:docMk/>
            <pc:sldMk cId="2901306037" sldId="347"/>
            <ac:spMk id="2" creationId="{46DFADA9-B745-4E0A-B5F5-75817DBDE3E6}"/>
          </ac:spMkLst>
        </pc:spChg>
        <pc:spChg chg="mod">
          <ac:chgData name="Aldo Doninelli" userId="381a0f0f-8a56-470e-b81d-c29608b22760" providerId="ADAL" clId="{4F25DFAF-BC87-4C9B-ACDA-0F30C8DE0A89}" dt="2021-10-05T09:59:33.811" v="3134" actId="20577"/>
          <ac:spMkLst>
            <pc:docMk/>
            <pc:sldMk cId="2901306037" sldId="347"/>
            <ac:spMk id="3" creationId="{9FB35E01-3444-4947-8358-77F4F7C46F92}"/>
          </ac:spMkLst>
        </pc:spChg>
      </pc:sldChg>
      <pc:sldChg chg="add del">
        <pc:chgData name="Aldo Doninelli" userId="381a0f0f-8a56-470e-b81d-c29608b22760" providerId="ADAL" clId="{4F25DFAF-BC87-4C9B-ACDA-0F30C8DE0A89}" dt="2021-10-05T09:55:44.641" v="3065"/>
        <pc:sldMkLst>
          <pc:docMk/>
          <pc:sldMk cId="4154754039" sldId="347"/>
        </pc:sldMkLst>
      </pc:sldChg>
      <pc:sldChg chg="modSp add mod ord">
        <pc:chgData name="Aldo Doninelli" userId="381a0f0f-8a56-470e-b81d-c29608b22760" providerId="ADAL" clId="{4F25DFAF-BC87-4C9B-ACDA-0F30C8DE0A89}" dt="2021-10-05T10:09:04.831" v="3244"/>
        <pc:sldMkLst>
          <pc:docMk/>
          <pc:sldMk cId="875201295" sldId="348"/>
        </pc:sldMkLst>
        <pc:spChg chg="mod">
          <ac:chgData name="Aldo Doninelli" userId="381a0f0f-8a56-470e-b81d-c29608b22760" providerId="ADAL" clId="{4F25DFAF-BC87-4C9B-ACDA-0F30C8DE0A89}" dt="2021-10-05T10:00:07.108" v="3137" actId="20577"/>
          <ac:spMkLst>
            <pc:docMk/>
            <pc:sldMk cId="875201295" sldId="348"/>
            <ac:spMk id="2" creationId="{46DFADA9-B745-4E0A-B5F5-75817DBDE3E6}"/>
          </ac:spMkLst>
        </pc:spChg>
        <pc:spChg chg="mod">
          <ac:chgData name="Aldo Doninelli" userId="381a0f0f-8a56-470e-b81d-c29608b22760" providerId="ADAL" clId="{4F25DFAF-BC87-4C9B-ACDA-0F30C8DE0A89}" dt="2021-10-05T10:04:29.193" v="3173" actId="207"/>
          <ac:spMkLst>
            <pc:docMk/>
            <pc:sldMk cId="875201295" sldId="348"/>
            <ac:spMk id="3" creationId="{9FB35E01-3444-4947-8358-77F4F7C46F92}"/>
          </ac:spMkLst>
        </pc:spChg>
      </pc:sldChg>
    </pc:docChg>
  </pc:docChgLst>
  <pc:docChgLst>
    <pc:chgData name="Aldo Doninelli" userId="381a0f0f-8a56-470e-b81d-c29608b22760" providerId="ADAL" clId="{C437FECC-C148-47F0-8947-ED40127D72F4}"/>
    <pc:docChg chg="undo redo custSel addSld delSld modSld sldOrd">
      <pc:chgData name="Aldo Doninelli" userId="381a0f0f-8a56-470e-b81d-c29608b22760" providerId="ADAL" clId="{C437FECC-C148-47F0-8947-ED40127D72F4}" dt="2021-11-16T15:51:31.078" v="1891" actId="13926"/>
      <pc:docMkLst>
        <pc:docMk/>
      </pc:docMkLst>
      <pc:sldChg chg="modSp mod modShow">
        <pc:chgData name="Aldo Doninelli" userId="381a0f0f-8a56-470e-b81d-c29608b22760" providerId="ADAL" clId="{C437FECC-C148-47F0-8947-ED40127D72F4}" dt="2021-11-16T15:40:18.843" v="1001" actId="20577"/>
        <pc:sldMkLst>
          <pc:docMk/>
          <pc:sldMk cId="1009622659" sldId="326"/>
        </pc:sldMkLst>
        <pc:spChg chg="mod">
          <ac:chgData name="Aldo Doninelli" userId="381a0f0f-8a56-470e-b81d-c29608b22760" providerId="ADAL" clId="{C437FECC-C148-47F0-8947-ED40127D72F4}" dt="2021-11-16T15:37:29.294" v="803" actId="20577"/>
          <ac:spMkLst>
            <pc:docMk/>
            <pc:sldMk cId="1009622659" sldId="326"/>
            <ac:spMk id="2" creationId="{DB292AD2-40CA-434D-932F-81D0A376704C}"/>
          </ac:spMkLst>
        </pc:spChg>
        <pc:spChg chg="mod">
          <ac:chgData name="Aldo Doninelli" userId="381a0f0f-8a56-470e-b81d-c29608b22760" providerId="ADAL" clId="{C437FECC-C148-47F0-8947-ED40127D72F4}" dt="2021-11-16T15:40:18.843" v="1001" actId="20577"/>
          <ac:spMkLst>
            <pc:docMk/>
            <pc:sldMk cId="1009622659" sldId="326"/>
            <ac:spMk id="3" creationId="{AAADADCB-D53A-46A0-AE70-65B2DE1A613C}"/>
          </ac:spMkLst>
        </pc:spChg>
      </pc:sldChg>
      <pc:sldChg chg="modSp mod modShow">
        <pc:chgData name="Aldo Doninelli" userId="381a0f0f-8a56-470e-b81d-c29608b22760" providerId="ADAL" clId="{C437FECC-C148-47F0-8947-ED40127D72F4}" dt="2021-11-16T15:46:38.030" v="1502" actId="729"/>
        <pc:sldMkLst>
          <pc:docMk/>
          <pc:sldMk cId="655372042" sldId="327"/>
        </pc:sldMkLst>
        <pc:spChg chg="mod">
          <ac:chgData name="Aldo Doninelli" userId="381a0f0f-8a56-470e-b81d-c29608b22760" providerId="ADAL" clId="{C437FECC-C148-47F0-8947-ED40127D72F4}" dt="2021-11-16T15:46:33.796" v="1501" actId="6549"/>
          <ac:spMkLst>
            <pc:docMk/>
            <pc:sldMk cId="655372042" sldId="327"/>
            <ac:spMk id="3" creationId="{6FC87955-9859-451D-955B-BC06119A5483}"/>
          </ac:spMkLst>
        </pc:spChg>
      </pc:sldChg>
      <pc:sldChg chg="addSp modSp mod modAnim modShow">
        <pc:chgData name="Aldo Doninelli" userId="381a0f0f-8a56-470e-b81d-c29608b22760" providerId="ADAL" clId="{C437FECC-C148-47F0-8947-ED40127D72F4}" dt="2021-11-16T15:45:21.035" v="1436" actId="20577"/>
        <pc:sldMkLst>
          <pc:docMk/>
          <pc:sldMk cId="2851053251" sldId="344"/>
        </pc:sldMkLst>
        <pc:spChg chg="mod">
          <ac:chgData name="Aldo Doninelli" userId="381a0f0f-8a56-470e-b81d-c29608b22760" providerId="ADAL" clId="{C437FECC-C148-47F0-8947-ED40127D72F4}" dt="2021-11-16T15:40:42.453" v="1005" actId="1076"/>
          <ac:spMkLst>
            <pc:docMk/>
            <pc:sldMk cId="2851053251" sldId="344"/>
            <ac:spMk id="3" creationId="{2380A2AC-0767-44B8-80F9-232D04FA12E6}"/>
          </ac:spMkLst>
        </pc:spChg>
        <pc:spChg chg="mod">
          <ac:chgData name="Aldo Doninelli" userId="381a0f0f-8a56-470e-b81d-c29608b22760" providerId="ADAL" clId="{C437FECC-C148-47F0-8947-ED40127D72F4}" dt="2021-11-16T15:40:23.753" v="1003" actId="6549"/>
          <ac:spMkLst>
            <pc:docMk/>
            <pc:sldMk cId="2851053251" sldId="344"/>
            <ac:spMk id="5" creationId="{CDCB6D48-845F-4612-A188-72E13AF0CDBB}"/>
          </ac:spMkLst>
        </pc:spChg>
        <pc:spChg chg="add mod">
          <ac:chgData name="Aldo Doninelli" userId="381a0f0f-8a56-470e-b81d-c29608b22760" providerId="ADAL" clId="{C437FECC-C148-47F0-8947-ED40127D72F4}" dt="2021-11-16T15:44:17.505" v="1431" actId="1076"/>
          <ac:spMkLst>
            <pc:docMk/>
            <pc:sldMk cId="2851053251" sldId="344"/>
            <ac:spMk id="6" creationId="{BE54D6E1-A81C-4C5E-BCB5-CF808C428B57}"/>
          </ac:spMkLst>
        </pc:spChg>
        <pc:spChg chg="add mod">
          <ac:chgData name="Aldo Doninelli" userId="381a0f0f-8a56-470e-b81d-c29608b22760" providerId="ADAL" clId="{C437FECC-C148-47F0-8947-ED40127D72F4}" dt="2021-11-16T15:45:21.035" v="1436" actId="20577"/>
          <ac:spMkLst>
            <pc:docMk/>
            <pc:sldMk cId="2851053251" sldId="344"/>
            <ac:spMk id="7" creationId="{CF1C81AD-E0F2-4F40-8483-B21C0D435F3E}"/>
          </ac:spMkLst>
        </pc:spChg>
      </pc:sldChg>
      <pc:sldChg chg="modSp mod">
        <pc:chgData name="Aldo Doninelli" userId="381a0f0f-8a56-470e-b81d-c29608b22760" providerId="ADAL" clId="{C437FECC-C148-47F0-8947-ED40127D72F4}" dt="2021-11-16T15:09:03.842" v="211" actId="15"/>
        <pc:sldMkLst>
          <pc:docMk/>
          <pc:sldMk cId="274127563" sldId="351"/>
        </pc:sldMkLst>
        <pc:spChg chg="mod">
          <ac:chgData name="Aldo Doninelli" userId="381a0f0f-8a56-470e-b81d-c29608b22760" providerId="ADAL" clId="{C437FECC-C148-47F0-8947-ED40127D72F4}" dt="2021-11-16T15:09:03.842" v="211" actId="15"/>
          <ac:spMkLst>
            <pc:docMk/>
            <pc:sldMk cId="274127563" sldId="351"/>
            <ac:spMk id="3" creationId="{850676C2-85A7-4803-97E9-333C30CE34DD}"/>
          </ac:spMkLst>
        </pc:spChg>
      </pc:sldChg>
      <pc:sldChg chg="modSp mod">
        <pc:chgData name="Aldo Doninelli" userId="381a0f0f-8a56-470e-b81d-c29608b22760" providerId="ADAL" clId="{C437FECC-C148-47F0-8947-ED40127D72F4}" dt="2021-11-16T15:51:01.501" v="1890" actId="20577"/>
        <pc:sldMkLst>
          <pc:docMk/>
          <pc:sldMk cId="3283856426" sldId="354"/>
        </pc:sldMkLst>
        <pc:spChg chg="mod">
          <ac:chgData name="Aldo Doninelli" userId="381a0f0f-8a56-470e-b81d-c29608b22760" providerId="ADAL" clId="{C437FECC-C148-47F0-8947-ED40127D72F4}" dt="2021-11-16T15:46:58.628" v="1504" actId="13926"/>
          <ac:spMkLst>
            <pc:docMk/>
            <pc:sldMk cId="3283856426" sldId="354"/>
            <ac:spMk id="2" creationId="{E4D0A7AA-A7EF-4F19-BD2F-377201E3E7DF}"/>
          </ac:spMkLst>
        </pc:spChg>
        <pc:spChg chg="mod">
          <ac:chgData name="Aldo Doninelli" userId="381a0f0f-8a56-470e-b81d-c29608b22760" providerId="ADAL" clId="{C437FECC-C148-47F0-8947-ED40127D72F4}" dt="2021-11-16T15:51:01.501" v="1890" actId="20577"/>
          <ac:spMkLst>
            <pc:docMk/>
            <pc:sldMk cId="3283856426" sldId="354"/>
            <ac:spMk id="3" creationId="{486DE9B0-01DE-48B0-BDDD-6B3AE67798ED}"/>
          </ac:spMkLst>
        </pc:spChg>
      </pc:sldChg>
      <pc:sldChg chg="modSp del mod">
        <pc:chgData name="Aldo Doninelli" userId="381a0f0f-8a56-470e-b81d-c29608b22760" providerId="ADAL" clId="{C437FECC-C148-47F0-8947-ED40127D72F4}" dt="2021-11-16T15:24:24.382" v="369" actId="47"/>
        <pc:sldMkLst>
          <pc:docMk/>
          <pc:sldMk cId="2240568694" sldId="355"/>
        </pc:sldMkLst>
        <pc:spChg chg="mod">
          <ac:chgData name="Aldo Doninelli" userId="381a0f0f-8a56-470e-b81d-c29608b22760" providerId="ADAL" clId="{C437FECC-C148-47F0-8947-ED40127D72F4}" dt="2021-11-16T15:00:06.105" v="28" actId="20577"/>
          <ac:spMkLst>
            <pc:docMk/>
            <pc:sldMk cId="2240568694" sldId="355"/>
            <ac:spMk id="3" creationId="{668566C8-E32B-406B-B335-EEE1F35607E6}"/>
          </ac:spMkLst>
        </pc:spChg>
      </pc:sldChg>
      <pc:sldChg chg="del">
        <pc:chgData name="Aldo Doninelli" userId="381a0f0f-8a56-470e-b81d-c29608b22760" providerId="ADAL" clId="{C437FECC-C148-47F0-8947-ED40127D72F4}" dt="2021-11-16T15:03:49.553" v="29" actId="47"/>
        <pc:sldMkLst>
          <pc:docMk/>
          <pc:sldMk cId="2610921431" sldId="357"/>
        </pc:sldMkLst>
      </pc:sldChg>
      <pc:sldChg chg="modSp mod">
        <pc:chgData name="Aldo Doninelli" userId="381a0f0f-8a56-470e-b81d-c29608b22760" providerId="ADAL" clId="{C437FECC-C148-47F0-8947-ED40127D72F4}" dt="2021-11-16T15:32:15.200" v="709" actId="20577"/>
        <pc:sldMkLst>
          <pc:docMk/>
          <pc:sldMk cId="2024052318" sldId="358"/>
        </pc:sldMkLst>
        <pc:spChg chg="mod">
          <ac:chgData name="Aldo Doninelli" userId="381a0f0f-8a56-470e-b81d-c29608b22760" providerId="ADAL" clId="{C437FECC-C148-47F0-8947-ED40127D72F4}" dt="2021-11-16T15:32:15.200" v="709" actId="20577"/>
          <ac:spMkLst>
            <pc:docMk/>
            <pc:sldMk cId="2024052318" sldId="358"/>
            <ac:spMk id="3" creationId="{7B8FDA55-E0BC-4275-932E-B5B940B5593F}"/>
          </ac:spMkLst>
        </pc:spChg>
      </pc:sldChg>
      <pc:sldChg chg="addSp delSp modSp new mod modClrScheme chgLayout">
        <pc:chgData name="Aldo Doninelli" userId="381a0f0f-8a56-470e-b81d-c29608b22760" providerId="ADAL" clId="{C437FECC-C148-47F0-8947-ED40127D72F4}" dt="2021-11-16T15:51:31.078" v="1891" actId="13926"/>
        <pc:sldMkLst>
          <pc:docMk/>
          <pc:sldMk cId="2413903460" sldId="360"/>
        </pc:sldMkLst>
        <pc:spChg chg="mod ord">
          <ac:chgData name="Aldo Doninelli" userId="381a0f0f-8a56-470e-b81d-c29608b22760" providerId="ADAL" clId="{C437FECC-C148-47F0-8947-ED40127D72F4}" dt="2021-11-16T15:51:31.078" v="1891" actId="13926"/>
          <ac:spMkLst>
            <pc:docMk/>
            <pc:sldMk cId="2413903460" sldId="360"/>
            <ac:spMk id="2" creationId="{63127C53-5C33-4294-B00C-3C3397AAF1E5}"/>
          </ac:spMkLst>
        </pc:spChg>
        <pc:spChg chg="del mod ord">
          <ac:chgData name="Aldo Doninelli" userId="381a0f0f-8a56-470e-b81d-c29608b22760" providerId="ADAL" clId="{C437FECC-C148-47F0-8947-ED40127D72F4}" dt="2021-11-16T15:26:06.106" v="382" actId="700"/>
          <ac:spMkLst>
            <pc:docMk/>
            <pc:sldMk cId="2413903460" sldId="360"/>
            <ac:spMk id="3" creationId="{6C2E25B8-7E93-4946-B87F-093440F25FAF}"/>
          </ac:spMkLst>
        </pc:spChg>
        <pc:spChg chg="mod ord">
          <ac:chgData name="Aldo Doninelli" userId="381a0f0f-8a56-470e-b81d-c29608b22760" providerId="ADAL" clId="{C437FECC-C148-47F0-8947-ED40127D72F4}" dt="2021-11-16T15:26:06.106" v="382" actId="700"/>
          <ac:spMkLst>
            <pc:docMk/>
            <pc:sldMk cId="2413903460" sldId="360"/>
            <ac:spMk id="4" creationId="{597A13FE-F686-47C2-91C9-1DB12FAEED2C}"/>
          </ac:spMkLst>
        </pc:spChg>
        <pc:spChg chg="add mod ord">
          <ac:chgData name="Aldo Doninelli" userId="381a0f0f-8a56-470e-b81d-c29608b22760" providerId="ADAL" clId="{C437FECC-C148-47F0-8947-ED40127D72F4}" dt="2021-11-16T15:29:40.976" v="676" actId="20577"/>
          <ac:spMkLst>
            <pc:docMk/>
            <pc:sldMk cId="2413903460" sldId="360"/>
            <ac:spMk id="5" creationId="{A7926BC0-2F66-4DA5-BDEB-DAC8EBF0B6E9}"/>
          </ac:spMkLst>
        </pc:spChg>
        <pc:spChg chg="add mod ord">
          <ac:chgData name="Aldo Doninelli" userId="381a0f0f-8a56-470e-b81d-c29608b22760" providerId="ADAL" clId="{C437FECC-C148-47F0-8947-ED40127D72F4}" dt="2021-11-16T15:29:05.702" v="616" actId="20577"/>
          <ac:spMkLst>
            <pc:docMk/>
            <pc:sldMk cId="2413903460" sldId="360"/>
            <ac:spMk id="6" creationId="{B6BFAA98-9718-4C4A-93C5-2177520CC586}"/>
          </ac:spMkLst>
        </pc:spChg>
      </pc:sldChg>
      <pc:sldChg chg="modSp add mod ord">
        <pc:chgData name="Aldo Doninelli" userId="381a0f0f-8a56-470e-b81d-c29608b22760" providerId="ADAL" clId="{C437FECC-C148-47F0-8947-ED40127D72F4}" dt="2021-11-16T15:47:39.307" v="1549"/>
        <pc:sldMkLst>
          <pc:docMk/>
          <pc:sldMk cId="208439141" sldId="361"/>
        </pc:sldMkLst>
        <pc:spChg chg="mod">
          <ac:chgData name="Aldo Doninelli" userId="381a0f0f-8a56-470e-b81d-c29608b22760" providerId="ADAL" clId="{C437FECC-C148-47F0-8947-ED40127D72F4}" dt="2021-11-16T15:47:34.248" v="1547" actId="207"/>
          <ac:spMkLst>
            <pc:docMk/>
            <pc:sldMk cId="208439141" sldId="361"/>
            <ac:spMk id="3" creationId="{486DE9B0-01DE-48B0-BDDD-6B3AE67798ED}"/>
          </ac:spMkLst>
        </pc:spChg>
      </pc:sldChg>
    </pc:docChg>
  </pc:docChgLst>
  <pc:docChgLst>
    <pc:chgData name="Delegation Special Olympics" userId="dc2b5f29-21c3-463e-ae67-d335bec90f6b" providerId="ADAL" clId="{B60F99FF-E41C-46DA-A6ED-97CA1FD7BEE0}"/>
    <pc:docChg chg="undo redo custSel modSld">
      <pc:chgData name="Delegation Special Olympics" userId="dc2b5f29-21c3-463e-ae67-d335bec90f6b" providerId="ADAL" clId="{B60F99FF-E41C-46DA-A6ED-97CA1FD7BEE0}" dt="2021-06-07T06:36:49.262" v="590" actId="6549"/>
      <pc:docMkLst>
        <pc:docMk/>
      </pc:docMkLst>
      <pc:sldChg chg="modSp mod">
        <pc:chgData name="Delegation Special Olympics" userId="dc2b5f29-21c3-463e-ae67-d335bec90f6b" providerId="ADAL" clId="{B60F99FF-E41C-46DA-A6ED-97CA1FD7BEE0}" dt="2021-06-03T09:46:46.202" v="482" actId="790"/>
        <pc:sldMkLst>
          <pc:docMk/>
          <pc:sldMk cId="2940451215" sldId="256"/>
        </pc:sldMkLst>
        <pc:spChg chg="mod">
          <ac:chgData name="Delegation Special Olympics" userId="dc2b5f29-21c3-463e-ae67-d335bec90f6b" providerId="ADAL" clId="{B60F99FF-E41C-46DA-A6ED-97CA1FD7BEE0}" dt="2021-06-03T09:46:46.202" v="482" actId="790"/>
          <ac:spMkLst>
            <pc:docMk/>
            <pc:sldMk cId="2940451215" sldId="256"/>
            <ac:spMk id="9" creationId="{00000000-0000-0000-0000-000000000000}"/>
          </ac:spMkLst>
        </pc:spChg>
      </pc:sldChg>
      <pc:sldChg chg="modSp mod">
        <pc:chgData name="Delegation Special Olympics" userId="dc2b5f29-21c3-463e-ae67-d335bec90f6b" providerId="ADAL" clId="{B60F99FF-E41C-46DA-A6ED-97CA1FD7BEE0}" dt="2021-06-03T09:38:30.078" v="402" actId="20577"/>
        <pc:sldMkLst>
          <pc:docMk/>
          <pc:sldMk cId="3318369797" sldId="272"/>
        </pc:sldMkLst>
        <pc:spChg chg="mod">
          <ac:chgData name="Delegation Special Olympics" userId="dc2b5f29-21c3-463e-ae67-d335bec90f6b" providerId="ADAL" clId="{B60F99FF-E41C-46DA-A6ED-97CA1FD7BEE0}" dt="2021-06-03T09:38:30.078" v="402" actId="20577"/>
          <ac:spMkLst>
            <pc:docMk/>
            <pc:sldMk cId="3318369797" sldId="272"/>
            <ac:spMk id="3" creationId="{497D3F9C-CF0F-49B9-A0EE-9008E88E3DD8}"/>
          </ac:spMkLst>
        </pc:spChg>
      </pc:sldChg>
      <pc:sldChg chg="modSp mod">
        <pc:chgData name="Delegation Special Olympics" userId="dc2b5f29-21c3-463e-ae67-d335bec90f6b" providerId="ADAL" clId="{B60F99FF-E41C-46DA-A6ED-97CA1FD7BEE0}" dt="2021-06-03T09:12:02.707" v="92" actId="20577"/>
        <pc:sldMkLst>
          <pc:docMk/>
          <pc:sldMk cId="2413524320" sldId="273"/>
        </pc:sldMkLst>
        <pc:spChg chg="mod">
          <ac:chgData name="Delegation Special Olympics" userId="dc2b5f29-21c3-463e-ae67-d335bec90f6b" providerId="ADAL" clId="{B60F99FF-E41C-46DA-A6ED-97CA1FD7BEE0}" dt="2021-06-03T09:12:02.707" v="92" actId="20577"/>
          <ac:spMkLst>
            <pc:docMk/>
            <pc:sldMk cId="2413524320" sldId="273"/>
            <ac:spMk id="3" creationId="{76C05226-7330-4BCF-8731-AE42F3ACF4D6}"/>
          </ac:spMkLst>
        </pc:spChg>
      </pc:sldChg>
      <pc:sldChg chg="modSp mod">
        <pc:chgData name="Delegation Special Olympics" userId="dc2b5f29-21c3-463e-ae67-d335bec90f6b" providerId="ADAL" clId="{B60F99FF-E41C-46DA-A6ED-97CA1FD7BEE0}" dt="2021-06-03T09:40:07.153" v="430" actId="20577"/>
        <pc:sldMkLst>
          <pc:docMk/>
          <pc:sldMk cId="2446421060" sldId="275"/>
        </pc:sldMkLst>
        <pc:spChg chg="mod">
          <ac:chgData name="Delegation Special Olympics" userId="dc2b5f29-21c3-463e-ae67-d335bec90f6b" providerId="ADAL" clId="{B60F99FF-E41C-46DA-A6ED-97CA1FD7BEE0}" dt="2021-06-03T09:38:24.200" v="400" actId="2710"/>
          <ac:spMkLst>
            <pc:docMk/>
            <pc:sldMk cId="2446421060" sldId="275"/>
            <ac:spMk id="2" creationId="{55BDB64B-CF1C-4887-8C35-5B42F781B2B1}"/>
          </ac:spMkLst>
        </pc:spChg>
        <pc:spChg chg="mod">
          <ac:chgData name="Delegation Special Olympics" userId="dc2b5f29-21c3-463e-ae67-d335bec90f6b" providerId="ADAL" clId="{B60F99FF-E41C-46DA-A6ED-97CA1FD7BEE0}" dt="2021-06-03T09:40:07.153" v="430" actId="20577"/>
          <ac:spMkLst>
            <pc:docMk/>
            <pc:sldMk cId="2446421060" sldId="275"/>
            <ac:spMk id="3" creationId="{7AB10881-E2A3-4CA4-95A4-84C186284A5C}"/>
          </ac:spMkLst>
        </pc:spChg>
      </pc:sldChg>
      <pc:sldChg chg="addSp delSp modSp mod">
        <pc:chgData name="Delegation Special Olympics" userId="dc2b5f29-21c3-463e-ae67-d335bec90f6b" providerId="ADAL" clId="{B60F99FF-E41C-46DA-A6ED-97CA1FD7BEE0}" dt="2021-06-07T06:26:12.340" v="540" actId="1076"/>
        <pc:sldMkLst>
          <pc:docMk/>
          <pc:sldMk cId="2529810281" sldId="276"/>
        </pc:sldMkLst>
        <pc:spChg chg="mod modVis">
          <ac:chgData name="Delegation Special Olympics" userId="dc2b5f29-21c3-463e-ae67-d335bec90f6b" providerId="ADAL" clId="{B60F99FF-E41C-46DA-A6ED-97CA1FD7BEE0}" dt="2021-06-03T09:21:51.066" v="227" actId="14429"/>
          <ac:spMkLst>
            <pc:docMk/>
            <pc:sldMk cId="2529810281" sldId="276"/>
            <ac:spMk id="2" creationId="{A20959B4-07D7-40B6-9BA4-5E6540B2753F}"/>
          </ac:spMkLst>
        </pc:spChg>
        <pc:spChg chg="add del mod">
          <ac:chgData name="Delegation Special Olympics" userId="dc2b5f29-21c3-463e-ae67-d335bec90f6b" providerId="ADAL" clId="{B60F99FF-E41C-46DA-A6ED-97CA1FD7BEE0}" dt="2021-06-03T09:12:03.235" v="93"/>
          <ac:spMkLst>
            <pc:docMk/>
            <pc:sldMk cId="2529810281" sldId="276"/>
            <ac:spMk id="3" creationId="{275FB72F-07BB-4B56-A4CD-E516FABCC287}"/>
          </ac:spMkLst>
        </pc:spChg>
        <pc:spChg chg="mod modVis">
          <ac:chgData name="Delegation Special Olympics" userId="dc2b5f29-21c3-463e-ae67-d335bec90f6b" providerId="ADAL" clId="{B60F99FF-E41C-46DA-A6ED-97CA1FD7BEE0}" dt="2021-06-03T09:21:50.653" v="226" actId="14429"/>
          <ac:spMkLst>
            <pc:docMk/>
            <pc:sldMk cId="2529810281" sldId="276"/>
            <ac:spMk id="4" creationId="{143C537C-C5DC-4771-92AB-184EBAA11ACE}"/>
          </ac:spMkLst>
        </pc:spChg>
        <pc:spChg chg="add mod modVis">
          <ac:chgData name="Delegation Special Olympics" userId="dc2b5f29-21c3-463e-ae67-d335bec90f6b" providerId="ADAL" clId="{B60F99FF-E41C-46DA-A6ED-97CA1FD7BEE0}" dt="2021-06-03T09:26:51.068" v="239" actId="20577"/>
          <ac:spMkLst>
            <pc:docMk/>
            <pc:sldMk cId="2529810281" sldId="276"/>
            <ac:spMk id="9" creationId="{B7F94560-1BF9-497E-B970-79D8C1173A3E}"/>
          </ac:spMkLst>
        </pc:spChg>
        <pc:spChg chg="add mod ord topLvl">
          <ac:chgData name="Delegation Special Olympics" userId="dc2b5f29-21c3-463e-ae67-d335bec90f6b" providerId="ADAL" clId="{B60F99FF-E41C-46DA-A6ED-97CA1FD7BEE0}" dt="2021-06-07T06:26:07.844" v="539" actId="164"/>
          <ac:spMkLst>
            <pc:docMk/>
            <pc:sldMk cId="2529810281" sldId="276"/>
            <ac:spMk id="11" creationId="{0605D412-C01D-4D94-8730-3F60F84B3744}"/>
          </ac:spMkLst>
        </pc:spChg>
        <pc:spChg chg="add mod ord topLvl modVis">
          <ac:chgData name="Delegation Special Olympics" userId="dc2b5f29-21c3-463e-ae67-d335bec90f6b" providerId="ADAL" clId="{B60F99FF-E41C-46DA-A6ED-97CA1FD7BEE0}" dt="2021-06-07T06:26:07.844" v="539" actId="164"/>
          <ac:spMkLst>
            <pc:docMk/>
            <pc:sldMk cId="2529810281" sldId="276"/>
            <ac:spMk id="13" creationId="{96C4C890-9C3C-45FE-92FE-4E1B4EDB976D}"/>
          </ac:spMkLst>
        </pc:spChg>
        <pc:grpChg chg="add mod">
          <ac:chgData name="Delegation Special Olympics" userId="dc2b5f29-21c3-463e-ae67-d335bec90f6b" providerId="ADAL" clId="{B60F99FF-E41C-46DA-A6ED-97CA1FD7BEE0}" dt="2021-06-07T06:26:12.340" v="540" actId="1076"/>
          <ac:grpSpMkLst>
            <pc:docMk/>
            <pc:sldMk cId="2529810281" sldId="276"/>
            <ac:grpSpMk id="5" creationId="{CB6A8460-DDA5-4E2A-A00C-90B1805A2491}"/>
          </ac:grpSpMkLst>
        </pc:grpChg>
        <pc:grpChg chg="add del mod">
          <ac:chgData name="Delegation Special Olympics" userId="dc2b5f29-21c3-463e-ae67-d335bec90f6b" providerId="ADAL" clId="{B60F99FF-E41C-46DA-A6ED-97CA1FD7BEE0}" dt="2021-06-03T09:18:17.989" v="147" actId="165"/>
          <ac:grpSpMkLst>
            <pc:docMk/>
            <pc:sldMk cId="2529810281" sldId="276"/>
            <ac:grpSpMk id="12" creationId="{84DBE3D6-EA1C-494B-9A93-BC0BC4E56CD8}"/>
          </ac:grpSpMkLst>
        </pc:grpChg>
        <pc:grpChg chg="add del mod">
          <ac:chgData name="Delegation Special Olympics" userId="dc2b5f29-21c3-463e-ae67-d335bec90f6b" providerId="ADAL" clId="{B60F99FF-E41C-46DA-A6ED-97CA1FD7BEE0}" dt="2021-06-07T06:24:05.914" v="503" actId="165"/>
          <ac:grpSpMkLst>
            <pc:docMk/>
            <pc:sldMk cId="2529810281" sldId="276"/>
            <ac:grpSpMk id="14" creationId="{4BAB6D21-B014-46CF-AD78-60AC7C127FD6}"/>
          </ac:grpSpMkLst>
        </pc:grpChg>
        <pc:graphicFrameChg chg="add mod">
          <ac:chgData name="Delegation Special Olympics" userId="dc2b5f29-21c3-463e-ae67-d335bec90f6b" providerId="ADAL" clId="{B60F99FF-E41C-46DA-A6ED-97CA1FD7BEE0}" dt="2021-06-03T09:10:03.150" v="62"/>
          <ac:graphicFrameMkLst>
            <pc:docMk/>
            <pc:sldMk cId="2529810281" sldId="276"/>
            <ac:graphicFrameMk id="5" creationId="{AF4733B4-3034-42E3-AC51-CE7998B3FFAA}"/>
          </ac:graphicFrameMkLst>
        </pc:graphicFrameChg>
        <pc:graphicFrameChg chg="add mod">
          <ac:chgData name="Delegation Special Olympics" userId="dc2b5f29-21c3-463e-ae67-d335bec90f6b" providerId="ADAL" clId="{B60F99FF-E41C-46DA-A6ED-97CA1FD7BEE0}" dt="2021-06-03T09:11:26.761" v="83"/>
          <ac:graphicFrameMkLst>
            <pc:docMk/>
            <pc:sldMk cId="2529810281" sldId="276"/>
            <ac:graphicFrameMk id="6" creationId="{AF4733B4-3034-42E3-AC51-CE7998B3FFAA}"/>
          </ac:graphicFrameMkLst>
        </pc:graphicFrameChg>
        <pc:graphicFrameChg chg="add del mod">
          <ac:chgData name="Delegation Special Olympics" userId="dc2b5f29-21c3-463e-ae67-d335bec90f6b" providerId="ADAL" clId="{B60F99FF-E41C-46DA-A6ED-97CA1FD7BEE0}" dt="2021-06-03T09:12:07.861" v="94" actId="478"/>
          <ac:graphicFrameMkLst>
            <pc:docMk/>
            <pc:sldMk cId="2529810281" sldId="276"/>
            <ac:graphicFrameMk id="7" creationId="{AF4733B4-3034-42E3-AC51-CE7998B3FFAA}"/>
          </ac:graphicFrameMkLst>
        </pc:graphicFrameChg>
        <pc:graphicFrameChg chg="add del mod topLvl">
          <ac:chgData name="Delegation Special Olympics" userId="dc2b5f29-21c3-463e-ae67-d335bec90f6b" providerId="ADAL" clId="{B60F99FF-E41C-46DA-A6ED-97CA1FD7BEE0}" dt="2021-06-07T06:24:30.651" v="506" actId="478"/>
          <ac:graphicFrameMkLst>
            <pc:docMk/>
            <pc:sldMk cId="2529810281" sldId="276"/>
            <ac:graphicFrameMk id="10" creationId="{AF4733B4-3034-42E3-AC51-CE7998B3FFAA}"/>
          </ac:graphicFrameMkLst>
        </pc:graphicFrameChg>
        <pc:graphicFrameChg chg="add mod">
          <ac:chgData name="Delegation Special Olympics" userId="dc2b5f29-21c3-463e-ae67-d335bec90f6b" providerId="ADAL" clId="{B60F99FF-E41C-46DA-A6ED-97CA1FD7BEE0}" dt="2021-06-07T06:26:07.844" v="539" actId="164"/>
          <ac:graphicFrameMkLst>
            <pc:docMk/>
            <pc:sldMk cId="2529810281" sldId="276"/>
            <ac:graphicFrameMk id="12" creationId="{AF4733B4-3034-42E3-AC51-CE7998B3FFAA}"/>
          </ac:graphicFrameMkLst>
        </pc:graphicFrameChg>
        <pc:picChg chg="add del">
          <ac:chgData name="Delegation Special Olympics" userId="dc2b5f29-21c3-463e-ae67-d335bec90f6b" providerId="ADAL" clId="{B60F99FF-E41C-46DA-A6ED-97CA1FD7BEE0}" dt="2021-06-07T06:23:46.601" v="499"/>
          <ac:picMkLst>
            <pc:docMk/>
            <pc:sldMk cId="2529810281" sldId="276"/>
            <ac:picMk id="3" creationId="{E937CECB-7088-49F8-A36D-2A5E8F6D24F1}"/>
          </ac:picMkLst>
        </pc:picChg>
        <pc:picChg chg="add mod">
          <ac:chgData name="Delegation Special Olympics" userId="dc2b5f29-21c3-463e-ae67-d335bec90f6b" providerId="ADAL" clId="{B60F99FF-E41C-46DA-A6ED-97CA1FD7BEE0}" dt="2021-06-03T09:27:09.979" v="241" actId="1076"/>
          <ac:picMkLst>
            <pc:docMk/>
            <pc:sldMk cId="2529810281" sldId="276"/>
            <ac:picMk id="16" creationId="{2923F0E8-66F8-4690-B9DB-76C8D0ABB3AA}"/>
          </ac:picMkLst>
        </pc:picChg>
        <pc:picChg chg="add del mod">
          <ac:chgData name="Delegation Special Olympics" userId="dc2b5f29-21c3-463e-ae67-d335bec90f6b" providerId="ADAL" clId="{B60F99FF-E41C-46DA-A6ED-97CA1FD7BEE0}" dt="2021-06-03T09:28:01.584" v="244" actId="478"/>
          <ac:picMkLst>
            <pc:docMk/>
            <pc:sldMk cId="2529810281" sldId="276"/>
            <ac:picMk id="18" creationId="{B46C3CDE-428C-45C9-A484-14426240D13F}"/>
          </ac:picMkLst>
        </pc:picChg>
      </pc:sldChg>
      <pc:sldChg chg="modSp mod">
        <pc:chgData name="Delegation Special Olympics" userId="dc2b5f29-21c3-463e-ae67-d335bec90f6b" providerId="ADAL" clId="{B60F99FF-E41C-46DA-A6ED-97CA1FD7BEE0}" dt="2021-06-07T06:36:49.262" v="590" actId="6549"/>
        <pc:sldMkLst>
          <pc:docMk/>
          <pc:sldMk cId="2584392054" sldId="277"/>
        </pc:sldMkLst>
        <pc:spChg chg="mod">
          <ac:chgData name="Delegation Special Olympics" userId="dc2b5f29-21c3-463e-ae67-d335bec90f6b" providerId="ADAL" clId="{B60F99FF-E41C-46DA-A6ED-97CA1FD7BEE0}" dt="2021-06-03T09:46:16.856" v="477" actId="20577"/>
          <ac:spMkLst>
            <pc:docMk/>
            <pc:sldMk cId="2584392054" sldId="277"/>
            <ac:spMk id="2" creationId="{33AD7DD0-466B-4894-9192-FFC9849D3EB2}"/>
          </ac:spMkLst>
        </pc:spChg>
        <pc:spChg chg="mod">
          <ac:chgData name="Delegation Special Olympics" userId="dc2b5f29-21c3-463e-ae67-d335bec90f6b" providerId="ADAL" clId="{B60F99FF-E41C-46DA-A6ED-97CA1FD7BEE0}" dt="2021-06-07T06:36:49.262" v="590" actId="6549"/>
          <ac:spMkLst>
            <pc:docMk/>
            <pc:sldMk cId="2584392054" sldId="277"/>
            <ac:spMk id="3" creationId="{C3319C35-E971-488B-B7F6-A77C1EE7F620}"/>
          </ac:spMkLst>
        </pc:spChg>
      </pc:sldChg>
      <pc:sldChg chg="addSp delSp modSp mod modClrScheme chgLayout">
        <pc:chgData name="Delegation Special Olympics" userId="dc2b5f29-21c3-463e-ae67-d335bec90f6b" providerId="ADAL" clId="{B60F99FF-E41C-46DA-A6ED-97CA1FD7BEE0}" dt="2021-06-03T09:46:26.603" v="481" actId="20577"/>
        <pc:sldMkLst>
          <pc:docMk/>
          <pc:sldMk cId="1150226610" sldId="278"/>
        </pc:sldMkLst>
        <pc:spChg chg="mod">
          <ac:chgData name="Delegation Special Olympics" userId="dc2b5f29-21c3-463e-ae67-d335bec90f6b" providerId="ADAL" clId="{B60F99FF-E41C-46DA-A6ED-97CA1FD7BEE0}" dt="2021-06-03T09:31:34.807" v="306" actId="26606"/>
          <ac:spMkLst>
            <pc:docMk/>
            <pc:sldMk cId="1150226610" sldId="278"/>
            <ac:spMk id="2" creationId="{9FA75513-58E1-4164-B0B3-EA8AF1300E74}"/>
          </ac:spMkLst>
        </pc:spChg>
        <pc:spChg chg="add del mod">
          <ac:chgData name="Delegation Special Olympics" userId="dc2b5f29-21c3-463e-ae67-d335bec90f6b" providerId="ADAL" clId="{B60F99FF-E41C-46DA-A6ED-97CA1FD7BEE0}" dt="2021-06-03T09:46:26.603" v="481" actId="20577"/>
          <ac:spMkLst>
            <pc:docMk/>
            <pc:sldMk cId="1150226610" sldId="278"/>
            <ac:spMk id="3" creationId="{7C922DF3-D188-488F-AB60-77D41FB1F5B5}"/>
          </ac:spMkLst>
        </pc:spChg>
        <pc:spChg chg="mod ord">
          <ac:chgData name="Delegation Special Olympics" userId="dc2b5f29-21c3-463e-ae67-d335bec90f6b" providerId="ADAL" clId="{B60F99FF-E41C-46DA-A6ED-97CA1FD7BEE0}" dt="2021-06-03T09:31:34.807" v="306" actId="26606"/>
          <ac:spMkLst>
            <pc:docMk/>
            <pc:sldMk cId="1150226610" sldId="278"/>
            <ac:spMk id="4" creationId="{194B5ABE-3837-4EAD-8B3C-61CDAF270BC5}"/>
          </ac:spMkLst>
        </pc:spChg>
        <pc:spChg chg="add del mod">
          <ac:chgData name="Delegation Special Olympics" userId="dc2b5f29-21c3-463e-ae67-d335bec90f6b" providerId="ADAL" clId="{B60F99FF-E41C-46DA-A6ED-97CA1FD7BEE0}" dt="2021-06-03T09:31:34.807" v="306" actId="26606"/>
          <ac:spMkLst>
            <pc:docMk/>
            <pc:sldMk cId="1150226610" sldId="278"/>
            <ac:spMk id="11" creationId="{D3DC6A5F-922C-4E8B-A73B-89C0024EA164}"/>
          </ac:spMkLst>
        </pc:spChg>
        <pc:picChg chg="add mod modCrop">
          <ac:chgData name="Delegation Special Olympics" userId="dc2b5f29-21c3-463e-ae67-d335bec90f6b" providerId="ADAL" clId="{B60F99FF-E41C-46DA-A6ED-97CA1FD7BEE0}" dt="2021-06-03T09:33:25.118" v="327" actId="1076"/>
          <ac:picMkLst>
            <pc:docMk/>
            <pc:sldMk cId="1150226610" sldId="278"/>
            <ac:picMk id="6" creationId="{D5D5EAC5-7DB2-4BB6-A113-5C116188050C}"/>
          </ac:picMkLst>
        </pc:picChg>
      </pc:sldChg>
      <pc:sldChg chg="modSp mod">
        <pc:chgData name="Delegation Special Olympics" userId="dc2b5f29-21c3-463e-ae67-d335bec90f6b" providerId="ADAL" clId="{B60F99FF-E41C-46DA-A6ED-97CA1FD7BEE0}" dt="2021-06-03T09:46:02.605" v="471" actId="20577"/>
        <pc:sldMkLst>
          <pc:docMk/>
          <pc:sldMk cId="849472371" sldId="280"/>
        </pc:sldMkLst>
        <pc:spChg chg="mod">
          <ac:chgData name="Delegation Special Olympics" userId="dc2b5f29-21c3-463e-ae67-d335bec90f6b" providerId="ADAL" clId="{B60F99FF-E41C-46DA-A6ED-97CA1FD7BEE0}" dt="2021-06-03T09:46:02.605" v="471" actId="20577"/>
          <ac:spMkLst>
            <pc:docMk/>
            <pc:sldMk cId="849472371" sldId="280"/>
            <ac:spMk id="2" creationId="{AE235A22-9A73-4BD2-9D2B-0D37FD700E53}"/>
          </ac:spMkLst>
        </pc:spChg>
      </pc:sldChg>
      <pc:sldChg chg="modSp mod">
        <pc:chgData name="Delegation Special Olympics" userId="dc2b5f29-21c3-463e-ae67-d335bec90f6b" providerId="ADAL" clId="{B60F99FF-E41C-46DA-A6ED-97CA1FD7BEE0}" dt="2021-06-03T09:42:35.967" v="449" actId="20577"/>
        <pc:sldMkLst>
          <pc:docMk/>
          <pc:sldMk cId="3091070481" sldId="283"/>
        </pc:sldMkLst>
        <pc:spChg chg="mod">
          <ac:chgData name="Delegation Special Olympics" userId="dc2b5f29-21c3-463e-ae67-d335bec90f6b" providerId="ADAL" clId="{B60F99FF-E41C-46DA-A6ED-97CA1FD7BEE0}" dt="2021-06-03T09:42:35.967" v="449" actId="20577"/>
          <ac:spMkLst>
            <pc:docMk/>
            <pc:sldMk cId="3091070481" sldId="283"/>
            <ac:spMk id="3" creationId="{94D2B892-A824-4C50-AD5B-65B8B4EA9A4E}"/>
          </ac:spMkLst>
        </pc:spChg>
      </pc:sldChg>
    </pc:docChg>
  </pc:docChgLst>
  <pc:docChgLst>
    <pc:chgData name="Irene Nanculaf" userId="S::nanculaf@specialolympics.ch::f0561e8f-3728-41e9-a511-b1b221cd11e9" providerId="AD" clId="Web-{CC464FE4-39BD-86FF-F9BB-DC23E1EED5DD}"/>
    <pc:docChg chg="modSld">
      <pc:chgData name="Irene Nanculaf" userId="S::nanculaf@specialolympics.ch::f0561e8f-3728-41e9-a511-b1b221cd11e9" providerId="AD" clId="Web-{CC464FE4-39BD-86FF-F9BB-DC23E1EED5DD}" dt="2021-06-03T12:32:58.091" v="2" actId="20577"/>
      <pc:docMkLst>
        <pc:docMk/>
      </pc:docMkLst>
      <pc:sldChg chg="modSp">
        <pc:chgData name="Irene Nanculaf" userId="S::nanculaf@specialolympics.ch::f0561e8f-3728-41e9-a511-b1b221cd11e9" providerId="AD" clId="Web-{CC464FE4-39BD-86FF-F9BB-DC23E1EED5DD}" dt="2021-06-03T12:32:09.261" v="0" actId="1076"/>
        <pc:sldMkLst>
          <pc:docMk/>
          <pc:sldMk cId="3952739235" sldId="274"/>
        </pc:sldMkLst>
        <pc:picChg chg="mod">
          <ac:chgData name="Irene Nanculaf" userId="S::nanculaf@specialolympics.ch::f0561e8f-3728-41e9-a511-b1b221cd11e9" providerId="AD" clId="Web-{CC464FE4-39BD-86FF-F9BB-DC23E1EED5DD}" dt="2021-06-03T12:32:09.261" v="0" actId="1076"/>
          <ac:picMkLst>
            <pc:docMk/>
            <pc:sldMk cId="3952739235" sldId="274"/>
            <ac:picMk id="6" creationId="{C0C2A69D-3892-43F8-8386-1045021AD0A1}"/>
          </ac:picMkLst>
        </pc:picChg>
      </pc:sldChg>
      <pc:sldChg chg="modSp">
        <pc:chgData name="Irene Nanculaf" userId="S::nanculaf@specialolympics.ch::f0561e8f-3728-41e9-a511-b1b221cd11e9" providerId="AD" clId="Web-{CC464FE4-39BD-86FF-F9BB-DC23E1EED5DD}" dt="2021-06-03T12:32:58.091" v="2" actId="20577"/>
        <pc:sldMkLst>
          <pc:docMk/>
          <pc:sldMk cId="3091070481" sldId="283"/>
        </pc:sldMkLst>
        <pc:spChg chg="mod">
          <ac:chgData name="Irene Nanculaf" userId="S::nanculaf@specialolympics.ch::f0561e8f-3728-41e9-a511-b1b221cd11e9" providerId="AD" clId="Web-{CC464FE4-39BD-86FF-F9BB-DC23E1EED5DD}" dt="2021-06-03T12:32:58.091" v="2" actId="20577"/>
          <ac:spMkLst>
            <pc:docMk/>
            <pc:sldMk cId="3091070481" sldId="283"/>
            <ac:spMk id="3" creationId="{94D2B892-A824-4C50-AD5B-65B8B4EA9A4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2601" y="3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r">
              <a:defRPr sz="1300"/>
            </a:lvl1pPr>
          </a:lstStyle>
          <a:p>
            <a:fld id="{64D70A94-535E-A242-8751-E65D819C19D3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519056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2601" y="9519056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r">
              <a:defRPr sz="1300"/>
            </a:lvl1pPr>
          </a:lstStyle>
          <a:p>
            <a:fld id="{97442F98-C731-A94C-AA10-6D9C96A04D6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05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601" y="3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r">
              <a:defRPr sz="1300"/>
            </a:lvl1pPr>
          </a:lstStyle>
          <a:p>
            <a:fld id="{31A25BBB-A885-FB47-A586-C46B257BEE92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50888"/>
            <a:ext cx="6683375" cy="3760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3" tIns="48297" rIns="96593" bIns="4829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7" y="4760399"/>
            <a:ext cx="5511800" cy="4509849"/>
          </a:xfrm>
          <a:prstGeom prst="rect">
            <a:avLst/>
          </a:prstGeom>
        </p:spPr>
        <p:txBody>
          <a:bodyPr vert="horz" lIns="96593" tIns="48297" rIns="96593" bIns="48297" rtlCol="0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519056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601" y="9519056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r">
              <a:defRPr sz="1300"/>
            </a:lvl1pPr>
          </a:lstStyle>
          <a:p>
            <a:fld id="{036B4B2F-0019-C942-9AE2-8EB4A07943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320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55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848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7" y="862968"/>
            <a:ext cx="7773293" cy="110253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57" y="2229994"/>
            <a:ext cx="6400354" cy="1314338"/>
          </a:xfrm>
        </p:spPr>
        <p:txBody>
          <a:bodyPr/>
          <a:lstStyle>
            <a:lvl1pPr marL="0" indent="0" algn="l">
              <a:buNone/>
              <a:defRPr/>
            </a:lvl1pPr>
            <a:lvl2pPr marL="135615" indent="0" algn="ctr">
              <a:buNone/>
              <a:defRPr/>
            </a:lvl2pPr>
            <a:lvl3pPr marL="271230" indent="0" algn="ctr">
              <a:buNone/>
              <a:defRPr/>
            </a:lvl3pPr>
            <a:lvl4pPr marL="406844" indent="0" algn="ctr">
              <a:buNone/>
              <a:defRPr/>
            </a:lvl4pPr>
            <a:lvl5pPr marL="542459" indent="0" algn="ctr">
              <a:buNone/>
              <a:defRPr/>
            </a:lvl5pPr>
            <a:lvl6pPr marL="678074" indent="0" algn="ctr">
              <a:buNone/>
              <a:defRPr/>
            </a:lvl6pPr>
            <a:lvl7pPr marL="813689" indent="0" algn="ctr">
              <a:buNone/>
              <a:defRPr/>
            </a:lvl7pPr>
            <a:lvl8pPr marL="949304" indent="0" algn="ctr">
              <a:buNone/>
              <a:defRPr/>
            </a:lvl8pPr>
            <a:lvl9pPr marL="1084919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9A3089BA-6645-4FF3-AA93-1C8F940A6A6F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415435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1BB14EE9-E33B-40FF-9752-47A6B3FF3E0D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6958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90" y="1950138"/>
            <a:ext cx="7772176" cy="1021333"/>
          </a:xfrm>
        </p:spPr>
        <p:txBody>
          <a:bodyPr/>
          <a:lstStyle>
            <a:lvl1pPr algn="l">
              <a:defRPr sz="1800" b="1" cap="all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90" y="824993"/>
            <a:ext cx="7772176" cy="1125141"/>
          </a:xfrm>
        </p:spPr>
        <p:txBody>
          <a:bodyPr anchor="b"/>
          <a:lstStyle>
            <a:lvl1pPr marL="0" indent="0">
              <a:buNone/>
              <a:defRPr sz="1050"/>
            </a:lvl1pPr>
            <a:lvl2pPr marL="135615" indent="0">
              <a:buNone/>
              <a:defRPr sz="548"/>
            </a:lvl2pPr>
            <a:lvl3pPr marL="271230" indent="0">
              <a:buNone/>
              <a:defRPr sz="464"/>
            </a:lvl3pPr>
            <a:lvl4pPr marL="406844" indent="0">
              <a:buNone/>
              <a:defRPr sz="422"/>
            </a:lvl4pPr>
            <a:lvl5pPr marL="542459" indent="0">
              <a:buNone/>
              <a:defRPr sz="422"/>
            </a:lvl5pPr>
            <a:lvl6pPr marL="678074" indent="0">
              <a:buNone/>
              <a:defRPr sz="422"/>
            </a:lvl6pPr>
            <a:lvl7pPr marL="813689" indent="0">
              <a:buNone/>
              <a:defRPr sz="422"/>
            </a:lvl7pPr>
            <a:lvl8pPr marL="949304" indent="0">
              <a:buNone/>
              <a:defRPr sz="422"/>
            </a:lvl8pPr>
            <a:lvl9pPr marL="1084919" indent="0">
              <a:buNone/>
              <a:defRPr sz="422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68316A23-A69D-4DB3-BAD2-566605A6B43E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18790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4714" y="1781476"/>
            <a:ext cx="3902273" cy="1393031"/>
          </a:xfrm>
        </p:spPr>
        <p:txBody>
          <a:bodyPr/>
          <a:lstStyle>
            <a:lvl1pPr>
              <a:defRPr sz="844"/>
            </a:lvl1pPr>
            <a:lvl2pPr>
              <a:defRPr sz="717"/>
            </a:lvl2pPr>
            <a:lvl3pPr>
              <a:defRPr sz="591"/>
            </a:lvl3pPr>
            <a:lvl4pPr>
              <a:defRPr sz="548"/>
            </a:lvl4pPr>
            <a:lvl5pPr>
              <a:defRPr sz="548"/>
            </a:lvl5pPr>
            <a:lvl6pPr>
              <a:defRPr sz="548"/>
            </a:lvl6pPr>
            <a:lvl7pPr>
              <a:defRPr sz="548"/>
            </a:lvl7pPr>
            <a:lvl8pPr>
              <a:defRPr sz="548"/>
            </a:lvl8pPr>
            <a:lvl9pPr>
              <a:defRPr sz="548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4144" y="1781476"/>
            <a:ext cx="3902273" cy="1393031"/>
          </a:xfrm>
        </p:spPr>
        <p:txBody>
          <a:bodyPr/>
          <a:lstStyle>
            <a:lvl1pPr>
              <a:defRPr sz="844"/>
            </a:lvl1pPr>
            <a:lvl2pPr>
              <a:defRPr sz="717"/>
            </a:lvl2pPr>
            <a:lvl3pPr>
              <a:defRPr sz="591"/>
            </a:lvl3pPr>
            <a:lvl4pPr>
              <a:defRPr sz="548"/>
            </a:lvl4pPr>
            <a:lvl5pPr>
              <a:defRPr sz="548"/>
            </a:lvl5pPr>
            <a:lvl6pPr>
              <a:defRPr sz="548"/>
            </a:lvl6pPr>
            <a:lvl7pPr>
              <a:defRPr sz="548"/>
            </a:lvl7pPr>
            <a:lvl8pPr>
              <a:defRPr sz="548"/>
            </a:lvl8pPr>
            <a:lvl9pPr>
              <a:defRPr sz="548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50B7D416-738E-4C6D-A885-678D247DE47A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91254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205941"/>
            <a:ext cx="8228707" cy="85725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8" y="1684636"/>
            <a:ext cx="4039568" cy="479692"/>
          </a:xfrm>
        </p:spPr>
        <p:txBody>
          <a:bodyPr anchor="b"/>
          <a:lstStyle>
            <a:lvl1pPr marL="0" indent="0">
              <a:buNone/>
              <a:defRPr sz="717" b="1"/>
            </a:lvl1pPr>
            <a:lvl2pPr marL="135615" indent="0">
              <a:buNone/>
              <a:defRPr sz="591" b="1"/>
            </a:lvl2pPr>
            <a:lvl3pPr marL="271230" indent="0">
              <a:buNone/>
              <a:defRPr sz="548" b="1"/>
            </a:lvl3pPr>
            <a:lvl4pPr marL="406844" indent="0">
              <a:buNone/>
              <a:defRPr sz="464" b="1"/>
            </a:lvl4pPr>
            <a:lvl5pPr marL="542459" indent="0">
              <a:buNone/>
              <a:defRPr sz="464" b="1"/>
            </a:lvl5pPr>
            <a:lvl6pPr marL="678074" indent="0">
              <a:buNone/>
              <a:defRPr sz="464" b="1"/>
            </a:lvl6pPr>
            <a:lvl7pPr marL="813689" indent="0">
              <a:buNone/>
              <a:defRPr sz="464" b="1"/>
            </a:lvl7pPr>
            <a:lvl8pPr marL="949304" indent="0">
              <a:buNone/>
              <a:defRPr sz="464" b="1"/>
            </a:lvl8pPr>
            <a:lvl9pPr marL="1084919" indent="0">
              <a:buNone/>
              <a:defRPr sz="464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8" y="2164327"/>
            <a:ext cx="4039568" cy="2963540"/>
          </a:xfrm>
        </p:spPr>
        <p:txBody>
          <a:bodyPr/>
          <a:lstStyle>
            <a:lvl1pPr>
              <a:defRPr sz="717"/>
            </a:lvl1pPr>
            <a:lvl2pPr>
              <a:defRPr sz="591"/>
            </a:lvl2pPr>
            <a:lvl3pPr>
              <a:defRPr sz="548"/>
            </a:lvl3pPr>
            <a:lvl4pPr>
              <a:defRPr sz="464"/>
            </a:lvl4pPr>
            <a:lvl5pPr>
              <a:defRPr sz="464"/>
            </a:lvl5pPr>
            <a:lvl6pPr>
              <a:defRPr sz="464"/>
            </a:lvl6pPr>
            <a:lvl7pPr>
              <a:defRPr sz="464"/>
            </a:lvl7pPr>
            <a:lvl8pPr>
              <a:defRPr sz="464"/>
            </a:lvl8pPr>
            <a:lvl9pPr>
              <a:defRPr sz="464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8" y="1700272"/>
            <a:ext cx="4041799" cy="479692"/>
          </a:xfrm>
        </p:spPr>
        <p:txBody>
          <a:bodyPr anchor="b"/>
          <a:lstStyle>
            <a:lvl1pPr marL="0" indent="0">
              <a:buNone/>
              <a:defRPr sz="717" b="1"/>
            </a:lvl1pPr>
            <a:lvl2pPr marL="135615" indent="0">
              <a:buNone/>
              <a:defRPr sz="591" b="1"/>
            </a:lvl2pPr>
            <a:lvl3pPr marL="271230" indent="0">
              <a:buNone/>
              <a:defRPr sz="548" b="1"/>
            </a:lvl3pPr>
            <a:lvl4pPr marL="406844" indent="0">
              <a:buNone/>
              <a:defRPr sz="464" b="1"/>
            </a:lvl4pPr>
            <a:lvl5pPr marL="542459" indent="0">
              <a:buNone/>
              <a:defRPr sz="464" b="1"/>
            </a:lvl5pPr>
            <a:lvl6pPr marL="678074" indent="0">
              <a:buNone/>
              <a:defRPr sz="464" b="1"/>
            </a:lvl6pPr>
            <a:lvl7pPr marL="813689" indent="0">
              <a:buNone/>
              <a:defRPr sz="464" b="1"/>
            </a:lvl7pPr>
            <a:lvl8pPr marL="949304" indent="0">
              <a:buNone/>
              <a:defRPr sz="464" b="1"/>
            </a:lvl8pPr>
            <a:lvl9pPr marL="1084919" indent="0">
              <a:buNone/>
              <a:defRPr sz="464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8" y="2179963"/>
            <a:ext cx="4041799" cy="2963540"/>
          </a:xfrm>
        </p:spPr>
        <p:txBody>
          <a:bodyPr/>
          <a:lstStyle>
            <a:lvl1pPr>
              <a:defRPr sz="717"/>
            </a:lvl1pPr>
            <a:lvl2pPr>
              <a:defRPr sz="591"/>
            </a:lvl2pPr>
            <a:lvl3pPr>
              <a:defRPr sz="548"/>
            </a:lvl3pPr>
            <a:lvl4pPr>
              <a:defRPr sz="464"/>
            </a:lvl4pPr>
            <a:lvl5pPr>
              <a:defRPr sz="464"/>
            </a:lvl5pPr>
            <a:lvl6pPr>
              <a:defRPr sz="464"/>
            </a:lvl6pPr>
            <a:lvl7pPr>
              <a:defRPr sz="464"/>
            </a:lvl7pPr>
            <a:lvl8pPr>
              <a:defRPr sz="464"/>
            </a:lvl8pPr>
            <a:lvl9pPr>
              <a:defRPr sz="464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CB74F90A-A129-4766-B950-93F623EE752C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64071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6AFF1B8E-5360-409A-8272-5C96FA39A6F9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10927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>
            <a:extLst>
              <a:ext uri="{FF2B5EF4-FFF2-40B4-BE49-F238E27FC236}">
                <a16:creationId xmlns:a16="http://schemas.microsoft.com/office/drawing/2014/main" id="{D46CF67D-3545-47A3-8AA1-B073ABE272A8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400435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205108"/>
            <a:ext cx="3008189" cy="871481"/>
          </a:xfrm>
        </p:spPr>
        <p:txBody>
          <a:bodyPr anchor="b"/>
          <a:lstStyle>
            <a:lvl1pPr algn="l">
              <a:defRPr sz="591" b="1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05104"/>
            <a:ext cx="5111130" cy="4389221"/>
          </a:xfrm>
        </p:spPr>
        <p:txBody>
          <a:bodyPr/>
          <a:lstStyle>
            <a:lvl1pPr>
              <a:defRPr sz="929"/>
            </a:lvl1pPr>
            <a:lvl2pPr>
              <a:defRPr sz="844"/>
            </a:lvl2pPr>
            <a:lvl3pPr>
              <a:defRPr sz="717"/>
            </a:lvl3pPr>
            <a:lvl4pPr>
              <a:defRPr sz="591"/>
            </a:lvl4pPr>
            <a:lvl5pPr>
              <a:defRPr sz="591"/>
            </a:lvl5pPr>
            <a:lvl6pPr>
              <a:defRPr sz="591"/>
            </a:lvl6pPr>
            <a:lvl7pPr>
              <a:defRPr sz="591"/>
            </a:lvl7pPr>
            <a:lvl8pPr>
              <a:defRPr sz="591"/>
            </a:lvl8pPr>
            <a:lvl9pPr>
              <a:defRPr sz="591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0" y="1076586"/>
            <a:ext cx="3008189" cy="3517739"/>
          </a:xfrm>
        </p:spPr>
        <p:txBody>
          <a:bodyPr/>
          <a:lstStyle>
            <a:lvl1pPr marL="0" indent="0">
              <a:buNone/>
              <a:defRPr sz="422"/>
            </a:lvl1pPr>
            <a:lvl2pPr marL="135615" indent="0">
              <a:buNone/>
              <a:defRPr sz="338"/>
            </a:lvl2pPr>
            <a:lvl3pPr marL="271230" indent="0">
              <a:buNone/>
              <a:defRPr sz="296"/>
            </a:lvl3pPr>
            <a:lvl4pPr marL="406844" indent="0">
              <a:buNone/>
              <a:defRPr sz="254"/>
            </a:lvl4pPr>
            <a:lvl5pPr marL="542459" indent="0">
              <a:buNone/>
              <a:defRPr sz="254"/>
            </a:lvl5pPr>
            <a:lvl6pPr marL="678074" indent="0">
              <a:buNone/>
              <a:defRPr sz="254"/>
            </a:lvl6pPr>
            <a:lvl7pPr marL="813689" indent="0">
              <a:buNone/>
              <a:defRPr sz="254"/>
            </a:lvl7pPr>
            <a:lvl8pPr marL="949304" indent="0">
              <a:buNone/>
              <a:defRPr sz="254"/>
            </a:lvl8pPr>
            <a:lvl9pPr marL="1084919" indent="0">
              <a:buNone/>
              <a:defRPr sz="254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2043D87B-7888-4D47-8EB3-F339A5B745FB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23253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8" y="3600622"/>
            <a:ext cx="5486177" cy="425276"/>
          </a:xfrm>
        </p:spPr>
        <p:txBody>
          <a:bodyPr anchor="b"/>
          <a:lstStyle>
            <a:lvl1pPr algn="l">
              <a:defRPr sz="591" b="1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8" y="459600"/>
            <a:ext cx="5486177" cy="3085766"/>
          </a:xfrm>
        </p:spPr>
        <p:txBody>
          <a:bodyPr/>
          <a:lstStyle>
            <a:lvl1pPr marL="0" indent="0">
              <a:buNone/>
              <a:defRPr sz="929"/>
            </a:lvl1pPr>
            <a:lvl2pPr marL="135615" indent="0">
              <a:buNone/>
              <a:defRPr sz="844"/>
            </a:lvl2pPr>
            <a:lvl3pPr marL="271230" indent="0">
              <a:buNone/>
              <a:defRPr sz="717"/>
            </a:lvl3pPr>
            <a:lvl4pPr marL="406844" indent="0">
              <a:buNone/>
              <a:defRPr sz="591"/>
            </a:lvl4pPr>
            <a:lvl5pPr marL="542459" indent="0">
              <a:buNone/>
              <a:defRPr sz="591"/>
            </a:lvl5pPr>
            <a:lvl6pPr marL="678074" indent="0">
              <a:buNone/>
              <a:defRPr sz="591"/>
            </a:lvl6pPr>
            <a:lvl7pPr marL="813689" indent="0">
              <a:buNone/>
              <a:defRPr sz="591"/>
            </a:lvl7pPr>
            <a:lvl8pPr marL="949304" indent="0">
              <a:buNone/>
              <a:defRPr sz="591"/>
            </a:lvl8pPr>
            <a:lvl9pPr marL="1084919" indent="0">
              <a:buNone/>
              <a:defRPr sz="591"/>
            </a:lvl9pPr>
          </a:lstStyle>
          <a:p>
            <a:pPr lvl="0"/>
            <a:r>
              <a:rPr lang="de-DE" noProof="0">
                <a:sym typeface="Ubuntu Light" charset="0"/>
              </a:rPr>
              <a:t>Bild durch Klicken auf Symbol hinzufügen</a:t>
            </a:r>
            <a:endParaRPr lang="en-US" noProof="0">
              <a:sym typeface="Ubuntu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8" y="4025894"/>
            <a:ext cx="5486177" cy="603591"/>
          </a:xfrm>
        </p:spPr>
        <p:txBody>
          <a:bodyPr/>
          <a:lstStyle>
            <a:lvl1pPr marL="0" indent="0">
              <a:buNone/>
              <a:defRPr sz="422"/>
            </a:lvl1pPr>
            <a:lvl2pPr marL="135615" indent="0">
              <a:buNone/>
              <a:defRPr sz="338"/>
            </a:lvl2pPr>
            <a:lvl3pPr marL="271230" indent="0">
              <a:buNone/>
              <a:defRPr sz="296"/>
            </a:lvl3pPr>
            <a:lvl4pPr marL="406844" indent="0">
              <a:buNone/>
              <a:defRPr sz="254"/>
            </a:lvl4pPr>
            <a:lvl5pPr marL="542459" indent="0">
              <a:buNone/>
              <a:defRPr sz="254"/>
            </a:lvl5pPr>
            <a:lvl6pPr marL="678074" indent="0">
              <a:buNone/>
              <a:defRPr sz="254"/>
            </a:lvl6pPr>
            <a:lvl7pPr marL="813689" indent="0">
              <a:buNone/>
              <a:defRPr sz="254"/>
            </a:lvl7pPr>
            <a:lvl8pPr marL="949304" indent="0">
              <a:buNone/>
              <a:defRPr sz="254"/>
            </a:lvl8pPr>
            <a:lvl9pPr marL="1084919" indent="0">
              <a:buNone/>
              <a:defRPr sz="254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F2A36A4E-6635-48C7-A2E4-9AE6BD37C7F5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41039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514B6E-B60A-47E5-85FB-D5598DFC5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2A834349-9A1B-48DB-B9FF-A199FEEA77E9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30923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7" y="1598139"/>
            <a:ext cx="7773293" cy="1102537"/>
          </a:xfrm>
        </p:spPr>
        <p:txBody>
          <a:bodyPr/>
          <a:lstStyle>
            <a:lvl1pPr>
              <a:defRPr sz="2400"/>
            </a:lvl1pPr>
          </a:lstStyle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5" y="2914989"/>
            <a:ext cx="6400354" cy="1314338"/>
          </a:xfrm>
        </p:spPr>
        <p:txBody>
          <a:bodyPr/>
          <a:lstStyle>
            <a:lvl1pPr marL="0" indent="0" algn="ctr">
              <a:buNone/>
              <a:defRPr sz="1800"/>
            </a:lvl1pPr>
            <a:lvl2pPr marL="135615" indent="0" algn="ctr">
              <a:buNone/>
              <a:defRPr/>
            </a:lvl2pPr>
            <a:lvl3pPr marL="271230" indent="0" algn="ctr">
              <a:buNone/>
              <a:defRPr/>
            </a:lvl3pPr>
            <a:lvl4pPr marL="406844" indent="0" algn="ctr">
              <a:buNone/>
              <a:defRPr/>
            </a:lvl4pPr>
            <a:lvl5pPr marL="542459" indent="0" algn="ctr">
              <a:buNone/>
              <a:defRPr/>
            </a:lvl5pPr>
            <a:lvl6pPr marL="678074" indent="0" algn="ctr">
              <a:buNone/>
              <a:defRPr/>
            </a:lvl6pPr>
            <a:lvl7pPr marL="813689" indent="0" algn="ctr">
              <a:buNone/>
              <a:defRPr/>
            </a:lvl7pPr>
            <a:lvl8pPr marL="949304" indent="0" algn="ctr">
              <a:buNone/>
              <a:defRPr/>
            </a:lvl8pPr>
            <a:lvl9pPr marL="1084919" indent="0" algn="ctr">
              <a:buNone/>
              <a:defRPr/>
            </a:lvl9pPr>
          </a:lstStyle>
          <a:p>
            <a:r>
              <a:rPr lang="ga-IE"/>
              <a:t>Click to edit Master subtitle style</a:t>
            </a:r>
            <a:endParaRPr lang="en-US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F2BF0A50-F8E5-4D96-B2C5-95078CAD90CB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80949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rgbClr val="FF0000"/>
                </a:solidFill>
              </a:defRPr>
            </a:lvl1pPr>
          </a:lstStyle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9E0B00C2-4C53-4827-AE2D-85E96BDBDB20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45064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16" y="280629"/>
            <a:ext cx="7051823" cy="784548"/>
          </a:xfrm>
        </p:spPr>
        <p:txBody>
          <a:bodyPr/>
          <a:lstStyle>
            <a:lvl1pPr>
              <a:defRPr sz="2400">
                <a:solidFill>
                  <a:srgbClr val="FF0000"/>
                </a:solidFill>
              </a:defRPr>
            </a:lvl1pPr>
          </a:lstStyle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4714" y="1305967"/>
            <a:ext cx="3902273" cy="334863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548"/>
            </a:lvl6pPr>
            <a:lvl7pPr>
              <a:defRPr sz="548"/>
            </a:lvl7pPr>
            <a:lvl8pPr>
              <a:defRPr sz="548"/>
            </a:lvl8pPr>
            <a:lvl9pPr>
              <a:defRPr sz="548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4144" y="1305967"/>
            <a:ext cx="3902273" cy="334863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548"/>
            </a:lvl6pPr>
            <a:lvl7pPr>
              <a:defRPr sz="548"/>
            </a:lvl7pPr>
            <a:lvl8pPr>
              <a:defRPr sz="548"/>
            </a:lvl8pPr>
            <a:lvl9pPr>
              <a:defRPr sz="548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85B07E36-1664-4747-9F3C-4AD23F38FC66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83494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193838"/>
            <a:ext cx="8228707" cy="857250"/>
          </a:xfrm>
        </p:spPr>
        <p:txBody>
          <a:bodyPr/>
          <a:lstStyle>
            <a:lvl1pPr>
              <a:defRPr sz="2400">
                <a:solidFill>
                  <a:srgbClr val="FF0000"/>
                </a:solidFill>
              </a:defRPr>
            </a:lvl1pPr>
          </a:lstStyle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8" y="1151093"/>
            <a:ext cx="4039568" cy="47969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135615" indent="0">
              <a:buNone/>
              <a:defRPr sz="591" b="1"/>
            </a:lvl2pPr>
            <a:lvl3pPr marL="271230" indent="0">
              <a:buNone/>
              <a:defRPr sz="548" b="1"/>
            </a:lvl3pPr>
            <a:lvl4pPr marL="406844" indent="0">
              <a:buNone/>
              <a:defRPr sz="464" b="1"/>
            </a:lvl4pPr>
            <a:lvl5pPr marL="542459" indent="0">
              <a:buNone/>
              <a:defRPr sz="464" b="1"/>
            </a:lvl5pPr>
            <a:lvl6pPr marL="678074" indent="0">
              <a:buNone/>
              <a:defRPr sz="464" b="1"/>
            </a:lvl6pPr>
            <a:lvl7pPr marL="813689" indent="0">
              <a:buNone/>
              <a:defRPr sz="464" b="1"/>
            </a:lvl7pPr>
            <a:lvl8pPr marL="949304" indent="0">
              <a:buNone/>
              <a:defRPr sz="464" b="1"/>
            </a:lvl8pPr>
            <a:lvl9pPr marL="1084919" indent="0">
              <a:buNone/>
              <a:defRPr sz="464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8" y="1630787"/>
            <a:ext cx="4039568" cy="296354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464"/>
            </a:lvl6pPr>
            <a:lvl7pPr>
              <a:defRPr sz="464"/>
            </a:lvl7pPr>
            <a:lvl8pPr>
              <a:defRPr sz="464"/>
            </a:lvl8pPr>
            <a:lvl9pPr>
              <a:defRPr sz="464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8" y="1151093"/>
            <a:ext cx="4041799" cy="47969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135615" indent="0">
              <a:buNone/>
              <a:defRPr sz="591" b="1"/>
            </a:lvl2pPr>
            <a:lvl3pPr marL="271230" indent="0">
              <a:buNone/>
              <a:defRPr sz="548" b="1"/>
            </a:lvl3pPr>
            <a:lvl4pPr marL="406844" indent="0">
              <a:buNone/>
              <a:defRPr sz="464" b="1"/>
            </a:lvl4pPr>
            <a:lvl5pPr marL="542459" indent="0">
              <a:buNone/>
              <a:defRPr sz="464" b="1"/>
            </a:lvl5pPr>
            <a:lvl6pPr marL="678074" indent="0">
              <a:buNone/>
              <a:defRPr sz="464" b="1"/>
            </a:lvl6pPr>
            <a:lvl7pPr marL="813689" indent="0">
              <a:buNone/>
              <a:defRPr sz="464" b="1"/>
            </a:lvl7pPr>
            <a:lvl8pPr marL="949304" indent="0">
              <a:buNone/>
              <a:defRPr sz="464" b="1"/>
            </a:lvl8pPr>
            <a:lvl9pPr marL="1084919" indent="0">
              <a:buNone/>
              <a:defRPr sz="464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8" y="1630787"/>
            <a:ext cx="4041799" cy="296354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464"/>
            </a:lvl6pPr>
            <a:lvl7pPr>
              <a:defRPr sz="464"/>
            </a:lvl7pPr>
            <a:lvl8pPr>
              <a:defRPr sz="464"/>
            </a:lvl8pPr>
            <a:lvl9pPr>
              <a:defRPr sz="464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4C9EC413-BCEA-41AD-8704-1C3977864E7D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14778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813A267-B7B9-4741-834A-01B8CD01F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1BD8F20-EEC2-4106-8D3F-C6610BF72DC2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422624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>
            <a:extLst>
              <a:ext uri="{FF2B5EF4-FFF2-40B4-BE49-F238E27FC236}">
                <a16:creationId xmlns:a16="http://schemas.microsoft.com/office/drawing/2014/main" id="{1C2C16FC-9AA9-4221-8E6C-C161D15D6A9E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50957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205108"/>
            <a:ext cx="3008189" cy="619889"/>
          </a:xfrm>
        </p:spPr>
        <p:txBody>
          <a:bodyPr anchor="b"/>
          <a:lstStyle>
            <a:lvl1pPr algn="l">
              <a:defRPr sz="591" b="1"/>
            </a:lvl1pPr>
          </a:lstStyle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1432561"/>
            <a:ext cx="5111130" cy="3161763"/>
          </a:xfrm>
        </p:spPr>
        <p:txBody>
          <a:bodyPr/>
          <a:lstStyle>
            <a:lvl1pPr>
              <a:defRPr sz="929"/>
            </a:lvl1pPr>
            <a:lvl2pPr>
              <a:defRPr sz="844"/>
            </a:lvl2pPr>
            <a:lvl3pPr>
              <a:defRPr sz="717"/>
            </a:lvl3pPr>
            <a:lvl4pPr>
              <a:defRPr sz="591"/>
            </a:lvl4pPr>
            <a:lvl5pPr>
              <a:defRPr sz="591"/>
            </a:lvl5pPr>
            <a:lvl6pPr>
              <a:defRPr sz="591"/>
            </a:lvl6pPr>
            <a:lvl7pPr>
              <a:defRPr sz="591"/>
            </a:lvl7pPr>
            <a:lvl8pPr>
              <a:defRPr sz="591"/>
            </a:lvl8pPr>
            <a:lvl9pPr>
              <a:defRPr sz="591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0" y="1432561"/>
            <a:ext cx="3008189" cy="3161763"/>
          </a:xfrm>
        </p:spPr>
        <p:txBody>
          <a:bodyPr/>
          <a:lstStyle>
            <a:lvl1pPr marL="0" indent="0">
              <a:buNone/>
              <a:defRPr sz="422"/>
            </a:lvl1pPr>
            <a:lvl2pPr marL="135615" indent="0">
              <a:buNone/>
              <a:defRPr sz="338"/>
            </a:lvl2pPr>
            <a:lvl3pPr marL="271230" indent="0">
              <a:buNone/>
              <a:defRPr sz="296"/>
            </a:lvl3pPr>
            <a:lvl4pPr marL="406844" indent="0">
              <a:buNone/>
              <a:defRPr sz="254"/>
            </a:lvl4pPr>
            <a:lvl5pPr marL="542459" indent="0">
              <a:buNone/>
              <a:defRPr sz="254"/>
            </a:lvl5pPr>
            <a:lvl6pPr marL="678074" indent="0">
              <a:buNone/>
              <a:defRPr sz="254"/>
            </a:lvl6pPr>
            <a:lvl7pPr marL="813689" indent="0">
              <a:buNone/>
              <a:defRPr sz="254"/>
            </a:lvl7pPr>
            <a:lvl8pPr marL="949304" indent="0">
              <a:buNone/>
              <a:defRPr sz="254"/>
            </a:lvl8pPr>
            <a:lvl9pPr marL="1084919" indent="0">
              <a:buNone/>
              <a:defRPr sz="254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61C9E815-F139-4704-9E4E-150F16E08597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2399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41" y="4834800"/>
            <a:ext cx="3498781" cy="140494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8F6C85-62F1-2E45-BAF4-9247EEFC730C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6920" y="166444"/>
            <a:ext cx="8791061" cy="4827163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929"/>
            </a:lvl1pPr>
            <a:lvl2pPr marL="135615" indent="0">
              <a:buNone/>
              <a:defRPr sz="844"/>
            </a:lvl2pPr>
            <a:lvl3pPr marL="271230" indent="0">
              <a:buNone/>
              <a:defRPr sz="717"/>
            </a:lvl3pPr>
            <a:lvl4pPr marL="406844" indent="0">
              <a:buNone/>
              <a:defRPr sz="591"/>
            </a:lvl4pPr>
            <a:lvl5pPr marL="542459" indent="0">
              <a:buNone/>
              <a:defRPr sz="591"/>
            </a:lvl5pPr>
            <a:lvl6pPr marL="678074" indent="0">
              <a:buNone/>
              <a:defRPr sz="591"/>
            </a:lvl6pPr>
            <a:lvl7pPr marL="813689" indent="0">
              <a:buNone/>
              <a:defRPr sz="591"/>
            </a:lvl7pPr>
            <a:lvl8pPr marL="949304" indent="0">
              <a:buNone/>
              <a:defRPr sz="591"/>
            </a:lvl8pPr>
            <a:lvl9pPr marL="1084919" indent="0">
              <a:buNone/>
              <a:defRPr sz="591"/>
            </a:lvl9pPr>
          </a:lstStyle>
          <a:p>
            <a:pPr lvl="0"/>
            <a:r>
              <a:rPr lang="ga-IE" noProof="0">
                <a:sym typeface="Ubuntu" charset="0"/>
              </a:rPr>
              <a:t>Drag picture to placeholder or click icon to add</a:t>
            </a:r>
            <a:endParaRPr lang="en-US" noProof="0">
              <a:sym typeface="Ubuntu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745" y="3813259"/>
            <a:ext cx="6875132" cy="425276"/>
          </a:xfrm>
        </p:spPr>
        <p:txBody>
          <a:bodyPr anchor="b"/>
          <a:lstStyle>
            <a:lvl1pPr algn="l">
              <a:defRPr sz="591" b="1"/>
            </a:lvl1pPr>
          </a:lstStyle>
          <a:p>
            <a:r>
              <a:rPr lang="ga-IE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0744" y="4318228"/>
            <a:ext cx="6891759" cy="462338"/>
          </a:xfrm>
        </p:spPr>
        <p:txBody>
          <a:bodyPr/>
          <a:lstStyle>
            <a:lvl1pPr marL="0" indent="0">
              <a:buNone/>
              <a:defRPr sz="422"/>
            </a:lvl1pPr>
            <a:lvl2pPr marL="135615" indent="0">
              <a:buNone/>
              <a:defRPr sz="338"/>
            </a:lvl2pPr>
            <a:lvl3pPr marL="271230" indent="0">
              <a:buNone/>
              <a:defRPr sz="296"/>
            </a:lvl3pPr>
            <a:lvl4pPr marL="406844" indent="0">
              <a:buNone/>
              <a:defRPr sz="254"/>
            </a:lvl4pPr>
            <a:lvl5pPr marL="542459" indent="0">
              <a:buNone/>
              <a:defRPr sz="254"/>
            </a:lvl5pPr>
            <a:lvl6pPr marL="678074" indent="0">
              <a:buNone/>
              <a:defRPr sz="254"/>
            </a:lvl6pPr>
            <a:lvl7pPr marL="813689" indent="0">
              <a:buNone/>
              <a:defRPr sz="254"/>
            </a:lvl7pPr>
            <a:lvl8pPr marL="949304" indent="0">
              <a:buNone/>
              <a:defRPr sz="254"/>
            </a:lvl8pPr>
            <a:lvl9pPr marL="1084919" indent="0">
              <a:buNone/>
              <a:defRPr sz="254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520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90" y="1950138"/>
            <a:ext cx="7772176" cy="1021333"/>
          </a:xfrm>
        </p:spPr>
        <p:txBody>
          <a:bodyPr/>
          <a:lstStyle>
            <a:lvl1pPr algn="l">
              <a:defRPr sz="1181" b="1" cap="all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90" y="824993"/>
            <a:ext cx="7772176" cy="1125141"/>
          </a:xfrm>
        </p:spPr>
        <p:txBody>
          <a:bodyPr anchor="b"/>
          <a:lstStyle>
            <a:lvl1pPr marL="0" indent="0">
              <a:buNone/>
              <a:defRPr sz="591"/>
            </a:lvl1pPr>
            <a:lvl2pPr marL="135615" indent="0">
              <a:buNone/>
              <a:defRPr sz="548"/>
            </a:lvl2pPr>
            <a:lvl3pPr marL="271230" indent="0">
              <a:buNone/>
              <a:defRPr sz="464"/>
            </a:lvl3pPr>
            <a:lvl4pPr marL="406844" indent="0">
              <a:buNone/>
              <a:defRPr sz="422"/>
            </a:lvl4pPr>
            <a:lvl5pPr marL="542459" indent="0">
              <a:buNone/>
              <a:defRPr sz="422"/>
            </a:lvl5pPr>
            <a:lvl6pPr marL="678074" indent="0">
              <a:buNone/>
              <a:defRPr sz="422"/>
            </a:lvl6pPr>
            <a:lvl7pPr marL="813689" indent="0">
              <a:buNone/>
              <a:defRPr sz="422"/>
            </a:lvl7pPr>
            <a:lvl8pPr marL="949304" indent="0">
              <a:buNone/>
              <a:defRPr sz="422"/>
            </a:lvl8pPr>
            <a:lvl9pPr marL="1084919" indent="0">
              <a:buNone/>
              <a:defRPr sz="422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B255122A-4262-4F7C-B0E7-0D8A87184F6A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33736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4513" y="1781179"/>
            <a:ext cx="7912100" cy="1393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>
                <a:sym typeface="Ubuntu Light" charset="0"/>
              </a:rPr>
              <a:t>Mastertextformat bearbeiten</a:t>
            </a:r>
          </a:p>
          <a:p>
            <a:pPr lvl="1"/>
            <a:r>
              <a:rPr lang="de-CH">
                <a:sym typeface="Ubuntu Light" charset="0"/>
              </a:rPr>
              <a:t>Zweite Ebene</a:t>
            </a:r>
          </a:p>
          <a:p>
            <a:pPr lvl="2"/>
            <a:r>
              <a:rPr lang="de-CH">
                <a:sym typeface="Ubuntu Light" charset="0"/>
              </a:rPr>
              <a:t>Dritte Ebene</a:t>
            </a:r>
          </a:p>
          <a:p>
            <a:pPr lvl="3"/>
            <a:r>
              <a:rPr lang="de-CH">
                <a:sym typeface="Ubuntu Light" charset="0"/>
              </a:rPr>
              <a:t>Vierte Ebene</a:t>
            </a:r>
          </a:p>
          <a:p>
            <a:pPr lvl="4"/>
            <a:r>
              <a:rPr lang="de-CH">
                <a:sym typeface="Ubuntu Light" charset="0"/>
              </a:rPr>
              <a:t>Fünfte Ebene</a:t>
            </a:r>
            <a:endParaRPr lang="en-US">
              <a:sym typeface="Ubuntu Light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44516" y="361950"/>
            <a:ext cx="7902575" cy="896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>
                <a:sym typeface="Ubuntu Light" charset="0"/>
              </a:rPr>
              <a:t>Mastertitelformat bearbeiten</a:t>
            </a:r>
            <a:endParaRPr lang="en-US">
              <a:sym typeface="Ubuntu Light" charset="0"/>
            </a:endParaRPr>
          </a:p>
        </p:txBody>
      </p:sp>
      <p:sp>
        <p:nvSpPr>
          <p:cNvPr id="1028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824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spc="-42">
          <a:solidFill>
            <a:schemeClr val="tx2"/>
          </a:solidFill>
          <a:latin typeface="+mj-lt"/>
          <a:ea typeface="+mj-ea"/>
          <a:cs typeface="+mj-cs"/>
          <a:sym typeface="Ubuntu Light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89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89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89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89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5pPr>
      <a:lvl6pPr marL="135615" algn="l" rtl="0" eaLnBrk="1" fontAlgn="base" hangingPunct="1">
        <a:spcBef>
          <a:spcPct val="0"/>
        </a:spcBef>
        <a:spcAft>
          <a:spcPct val="0"/>
        </a:spcAft>
        <a:defRPr sz="2489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6pPr>
      <a:lvl7pPr marL="271230" algn="l" rtl="0" eaLnBrk="1" fontAlgn="base" hangingPunct="1">
        <a:spcBef>
          <a:spcPct val="0"/>
        </a:spcBef>
        <a:spcAft>
          <a:spcPct val="0"/>
        </a:spcAft>
        <a:defRPr sz="2489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7pPr>
      <a:lvl8pPr marL="406844" algn="l" rtl="0" eaLnBrk="1" fontAlgn="base" hangingPunct="1">
        <a:spcBef>
          <a:spcPct val="0"/>
        </a:spcBef>
        <a:spcAft>
          <a:spcPct val="0"/>
        </a:spcAft>
        <a:defRPr sz="2489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8pPr>
      <a:lvl9pPr marL="542459" algn="l" rtl="0" eaLnBrk="1" fontAlgn="base" hangingPunct="1">
        <a:spcBef>
          <a:spcPct val="0"/>
        </a:spcBef>
        <a:spcAft>
          <a:spcPct val="0"/>
        </a:spcAft>
        <a:defRPr sz="2489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9pPr>
    </p:titleStyle>
    <p:bodyStyle>
      <a:lvl1pPr marL="101129" indent="-101129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00" spc="-21">
          <a:solidFill>
            <a:srgbClr val="595959"/>
          </a:solidFill>
          <a:latin typeface="+mn-lt"/>
          <a:ea typeface="+mn-ea"/>
          <a:cs typeface="+mn-cs"/>
          <a:sym typeface="Ubuntu Light" charset="0"/>
        </a:defRPr>
      </a:lvl1pPr>
      <a:lvl2pPr marL="220340" indent="-84386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055" spc="-21">
          <a:solidFill>
            <a:srgbClr val="595959"/>
          </a:solidFill>
          <a:latin typeface="+mn-lt"/>
          <a:ea typeface="+mn-ea"/>
          <a:cs typeface="+mn-cs"/>
          <a:sym typeface="Ubuntu Light" charset="0"/>
        </a:defRPr>
      </a:lvl2pPr>
      <a:lvl3pPr marL="338882" indent="-67643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055" spc="-21">
          <a:solidFill>
            <a:srgbClr val="595959"/>
          </a:solidFill>
          <a:latin typeface="+mn-lt"/>
          <a:ea typeface="+mn-ea"/>
          <a:cs typeface="+mn-cs"/>
          <a:sym typeface="Ubuntu Light" charset="0"/>
        </a:defRPr>
      </a:lvl3pPr>
      <a:lvl4pPr marL="474167" indent="-67643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055" spc="-21">
          <a:solidFill>
            <a:srgbClr val="595959"/>
          </a:solidFill>
          <a:latin typeface="+mn-lt"/>
          <a:ea typeface="+mn-ea"/>
          <a:cs typeface="+mn-cs"/>
          <a:sym typeface="Ubuntu Light" charset="0"/>
        </a:defRPr>
      </a:lvl4pPr>
      <a:lvl5pPr marL="610121" indent="-67643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055" spc="-21">
          <a:solidFill>
            <a:srgbClr val="595959"/>
          </a:solidFill>
          <a:latin typeface="+mn-lt"/>
          <a:ea typeface="+mn-ea"/>
          <a:cs typeface="+mn-cs"/>
          <a:sym typeface="Ubuntu Light" charset="0"/>
        </a:defRPr>
      </a:lvl5pPr>
      <a:lvl6pPr marL="135615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055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6pPr>
      <a:lvl7pPr marL="271230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055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7pPr>
      <a:lvl8pPr marL="406844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055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8pPr>
      <a:lvl9pPr marL="542459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055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9pPr>
    </p:bodyStyle>
    <p:otherStyle>
      <a:defPPr>
        <a:defRPr lang="en-US"/>
      </a:defPPr>
      <a:lvl1pPr marL="0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1pPr>
      <a:lvl2pPr marL="135615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2pPr>
      <a:lvl3pPr marL="271230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3pPr>
      <a:lvl4pPr marL="40684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4pPr>
      <a:lvl5pPr marL="54245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5pPr>
      <a:lvl6pPr marL="67807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6pPr>
      <a:lvl7pPr marL="81368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7pPr>
      <a:lvl8pPr marL="94930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8pPr>
      <a:lvl9pPr marL="108491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4513" y="1306116"/>
            <a:ext cx="7912100" cy="334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>
                <a:sym typeface="Ubuntu" charset="0"/>
              </a:rPr>
              <a:t>Click to edit Master text styles</a:t>
            </a:r>
          </a:p>
          <a:p>
            <a:pPr lvl="1"/>
            <a:r>
              <a:rPr lang="ga-IE">
                <a:sym typeface="Ubuntu" charset="0"/>
              </a:rPr>
              <a:t>Second level</a:t>
            </a:r>
          </a:p>
          <a:p>
            <a:pPr lvl="2"/>
            <a:r>
              <a:rPr lang="ga-IE">
                <a:sym typeface="Ubuntu" charset="0"/>
              </a:rPr>
              <a:t>Third level</a:t>
            </a:r>
          </a:p>
          <a:p>
            <a:pPr lvl="3"/>
            <a:r>
              <a:rPr lang="ga-IE">
                <a:sym typeface="Ubuntu" charset="0"/>
              </a:rPr>
              <a:t>Fourth level</a:t>
            </a:r>
          </a:p>
          <a:p>
            <a:pPr lvl="4"/>
            <a:r>
              <a:rPr lang="ga-IE">
                <a:sym typeface="Ubuntu" charset="0"/>
              </a:rPr>
              <a:t>Fifth level</a:t>
            </a:r>
            <a:endParaRPr lang="en-US">
              <a:sym typeface="Ubuntu Light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44516" y="275035"/>
            <a:ext cx="7051823" cy="78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ga-IE">
                <a:sym typeface="Ubuntu Light" charset="0"/>
              </a:rPr>
              <a:t>Click to edit Master title style</a:t>
            </a:r>
            <a:endParaRPr lang="en-US">
              <a:sym typeface="Ubuntu Light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B2663571-05C7-4A63-8C1E-CFA198794E2C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44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1" fontAlgn="base" hangingPunct="1">
        <a:lnSpc>
          <a:spcPts val="1519"/>
        </a:lnSpc>
        <a:spcBef>
          <a:spcPct val="0"/>
        </a:spcBef>
        <a:spcAft>
          <a:spcPct val="0"/>
        </a:spcAft>
        <a:defRPr sz="2400" spc="-42">
          <a:solidFill>
            <a:srgbClr val="FF0000"/>
          </a:solidFill>
          <a:latin typeface="+mj-lt"/>
          <a:ea typeface="+mj-ea"/>
          <a:cs typeface="+mj-cs"/>
          <a:sym typeface="Ubuntu Light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5pPr>
      <a:lvl6pPr marL="135615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6pPr>
      <a:lvl7pPr marL="271230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7pPr>
      <a:lvl8pPr marL="406844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8pPr>
      <a:lvl9pPr marL="542459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9pPr>
    </p:titleStyle>
    <p:bodyStyle>
      <a:lvl1pPr marL="0" indent="0" algn="l" rtl="0" eaLnBrk="1" fontAlgn="base" hangingPunct="1">
        <a:lnSpc>
          <a:spcPct val="110000"/>
        </a:lnSpc>
        <a:spcBef>
          <a:spcPts val="359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  <a:sym typeface="Ubuntu" charset="0"/>
        </a:defRPr>
      </a:lvl1pPr>
      <a:lvl2pPr marL="119882" indent="-119882" algn="l" rtl="0" eaLnBrk="1" fontAlgn="base" hangingPunct="1">
        <a:lnSpc>
          <a:spcPct val="110000"/>
        </a:lnSpc>
        <a:spcBef>
          <a:spcPts val="359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8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2pPr>
      <a:lvl3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3pPr>
      <a:lvl4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4pPr>
      <a:lvl5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5pPr>
      <a:lvl6pPr marL="361640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6pPr>
      <a:lvl7pPr marL="497255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7pPr>
      <a:lvl8pPr marL="632870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8pPr>
      <a:lvl9pPr marL="768484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9pPr>
    </p:bodyStyle>
    <p:otherStyle>
      <a:defPPr>
        <a:defRPr lang="en-US"/>
      </a:defPPr>
      <a:lvl1pPr marL="0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1pPr>
      <a:lvl2pPr marL="135615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2pPr>
      <a:lvl3pPr marL="271230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3pPr>
      <a:lvl4pPr marL="40684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4pPr>
      <a:lvl5pPr marL="54245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5pPr>
      <a:lvl6pPr marL="67807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6pPr>
      <a:lvl7pPr marL="81368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7pPr>
      <a:lvl8pPr marL="94930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8pPr>
      <a:lvl9pPr marL="108491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/>
              <a:t>Webinaire</a:t>
            </a:r>
            <a:br>
              <a:rPr lang="en-US"/>
            </a:br>
            <a:r>
              <a:rPr lang="en-US" err="1"/>
              <a:t>Préparation</a:t>
            </a:r>
            <a:r>
              <a:rPr lang="en-US"/>
              <a:t> camp de la </a:t>
            </a:r>
            <a:r>
              <a:rPr lang="en-US" err="1"/>
              <a:t>délégation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/>
          </a:p>
          <a:p>
            <a:endParaRPr lang="de-CH"/>
          </a:p>
          <a:p>
            <a:r>
              <a:rPr lang="de-CH"/>
              <a:t>Date: le 16 </a:t>
            </a:r>
            <a:r>
              <a:rPr lang="de-CH" err="1"/>
              <a:t>novembre</a:t>
            </a:r>
            <a:r>
              <a:rPr lang="de-CH"/>
              <a:t> 2021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3697357" y="628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045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F7F9B0-0624-4FC5-9585-EF96D1FAB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Sommaire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7D3F9C-CF0F-49B9-A0EE-9008E88E3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/>
              <a:t>Deadlines WWG 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/>
              <a:t>Camp de </a:t>
            </a:r>
            <a:r>
              <a:rPr lang="de-CH" sz="1400" err="1"/>
              <a:t>délégation</a:t>
            </a:r>
            <a:r>
              <a:rPr lang="de-CH" sz="1400"/>
              <a:t> 2021</a:t>
            </a:r>
            <a:endParaRPr lang="fr-FR" sz="1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err="1"/>
              <a:t>Ceci</a:t>
            </a:r>
            <a:r>
              <a:rPr lang="de-DE" sz="1400"/>
              <a:t> et </a:t>
            </a:r>
            <a:r>
              <a:rPr lang="de-DE" sz="1400" err="1"/>
              <a:t>cela</a:t>
            </a:r>
            <a:endParaRPr lang="fr-CH" sz="1400"/>
          </a:p>
          <a:p>
            <a:endParaRPr lang="fr-CH" sz="1400"/>
          </a:p>
        </p:txBody>
      </p:sp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DFC24177-D092-4197-9457-49BB82B1B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4040" y="4834620"/>
            <a:ext cx="3630637" cy="140494"/>
          </a:xfrm>
        </p:spPr>
        <p:txBody>
          <a:bodyPr/>
          <a:lstStyle/>
          <a:p>
            <a:fld id="{F4B88F72-1EA4-FE40-A5CA-BD0111E6622B}" type="slidenum">
              <a:rPr lang="en-US" smtClean="0"/>
              <a:pPr/>
              <a:t>2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31836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DFE9D9-3599-491B-9AFE-6933F6A30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DEadlines</a:t>
            </a:r>
            <a:r>
              <a:rPr lang="fr-FR"/>
              <a:t> WWG 2022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DA9B19F-D487-4757-8B57-9290BCD436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0F2CB92-3254-4C5C-9ADF-F534D5FE00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3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79837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01F04BDF-6371-4C28-9A48-93B420502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Dates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E9C3F19-1520-4586-B48D-638AACD93D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4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graphicFrame>
        <p:nvGraphicFramePr>
          <p:cNvPr id="7" name="Tabelle 7">
            <a:extLst>
              <a:ext uri="{FF2B5EF4-FFF2-40B4-BE49-F238E27FC236}">
                <a16:creationId xmlns:a16="http://schemas.microsoft.com/office/drawing/2014/main" id="{4E4D4BA9-067B-4444-B89C-61D9A8EAA5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819828"/>
              </p:ext>
            </p:extLst>
          </p:nvPr>
        </p:nvGraphicFramePr>
        <p:xfrm>
          <a:off x="544513" y="1178015"/>
          <a:ext cx="6086104" cy="28500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8104">
                  <a:extLst>
                    <a:ext uri="{9D8B030D-6E8A-4147-A177-3AD203B41FA5}">
                      <a16:colId xmlns:a16="http://schemas.microsoft.com/office/drawing/2014/main" val="3414291316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999245391"/>
                    </a:ext>
                  </a:extLst>
                </a:gridCol>
              </a:tblGrid>
              <a:tr h="350661">
                <a:tc>
                  <a:txBody>
                    <a:bodyPr/>
                    <a:lstStyle/>
                    <a:p>
                      <a:r>
                        <a:rPr lang="de-CH" sz="1200"/>
                        <a:t>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CH" sz="1200"/>
                        <a:t>Occasion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382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200"/>
                        <a:t>01.02.2022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Reconfirmation of Quota Kazan 2022</a:t>
                      </a:r>
                      <a:endParaRPr lang="de-CH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418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200"/>
                        <a:t>31.05.2022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CH" sz="1200"/>
                        <a:t>Registration Deadline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129808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CH" sz="1200"/>
                        <a:t>01.12.2022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CH" sz="1200" err="1"/>
                        <a:t>Activation</a:t>
                      </a:r>
                      <a:r>
                        <a:rPr lang="de-CH" sz="1200"/>
                        <a:t> </a:t>
                      </a:r>
                      <a:r>
                        <a:rPr lang="de-CH" sz="1200" err="1"/>
                        <a:t>alternates</a:t>
                      </a:r>
                      <a:endParaRPr lang="de-CH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0487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200" i="0"/>
                        <a:t>16. – 18.12.2022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CH" sz="1200" i="0"/>
                        <a:t>2. Camp de </a:t>
                      </a:r>
                      <a:r>
                        <a:rPr lang="de-CH" sz="1200" i="0" err="1"/>
                        <a:t>délégation</a:t>
                      </a:r>
                      <a:endParaRPr lang="de-CH" sz="1200" i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0007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200">
                          <a:solidFill>
                            <a:schemeClr val="bg2"/>
                          </a:solidFill>
                        </a:rPr>
                        <a:t>21.12.2022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CH" sz="1200">
                          <a:solidFill>
                            <a:schemeClr val="bg2"/>
                          </a:solidFill>
                        </a:rPr>
                        <a:t>Travel </a:t>
                      </a:r>
                      <a:r>
                        <a:rPr lang="de-CH" sz="1200" err="1">
                          <a:solidFill>
                            <a:schemeClr val="bg2"/>
                          </a:solidFill>
                        </a:rPr>
                        <a:t>information</a:t>
                      </a:r>
                      <a:endParaRPr lang="de-CH" sz="120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347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200" dirty="0"/>
                        <a:t>21. </a:t>
                      </a:r>
                      <a:r>
                        <a:rPr lang="de-CH" sz="1200"/>
                        <a:t>– 27.01.2023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CH" sz="1200"/>
                        <a:t>World Winter Games Kazan 2022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5619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200"/>
                        <a:t>01.04.2023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CH" sz="1200" dirty="0" err="1"/>
                        <a:t>Evénement</a:t>
                      </a:r>
                      <a:r>
                        <a:rPr lang="de-CH" sz="1200" dirty="0"/>
                        <a:t> de </a:t>
                      </a:r>
                      <a:r>
                        <a:rPr lang="de-CH" sz="1200" dirty="0" err="1"/>
                        <a:t>clôture</a:t>
                      </a:r>
                      <a:endParaRPr lang="de-CH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85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277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0D432B-9418-4A12-A44B-04295F2CF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Délégation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6B7038-8DC2-4C1D-BBAD-82152196D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La délégation reste telle qu'elle est.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Les changements éventuels doivent être communiqués au Delegation Coach Trainer et à Aldo jusqu’au 30 novembre 2021.</a:t>
            </a:r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052498D-0EAA-45B2-AEB7-7A6D724BB9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5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84259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0EEB69-3466-4CE9-98A0-C8046E94A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entraînement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4D7B8A-4796-414A-966D-5B17CD351C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7B6409E-98AE-4389-959F-DFADD411BA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6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97514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292AD2-40CA-434D-932F-81D0A3767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Plans </a:t>
            </a:r>
            <a:r>
              <a:rPr lang="de-CH" err="1"/>
              <a:t>d’entraînements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AADADCB-D53A-46A0-AE70-65B2DE1A6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err="1"/>
              <a:t>Préparer</a:t>
            </a:r>
            <a:r>
              <a:rPr lang="de-CH"/>
              <a:t> </a:t>
            </a:r>
            <a:r>
              <a:rPr lang="de-CH" err="1"/>
              <a:t>les</a:t>
            </a:r>
            <a:r>
              <a:rPr lang="de-CH"/>
              <a:t> </a:t>
            </a:r>
            <a:r>
              <a:rPr lang="de-CH" err="1"/>
              <a:t>plans</a:t>
            </a:r>
            <a:r>
              <a:rPr lang="de-CH"/>
              <a:t> </a:t>
            </a:r>
            <a:r>
              <a:rPr lang="de-CH" err="1"/>
              <a:t>d’entrainement</a:t>
            </a:r>
            <a:r>
              <a:rPr lang="de-CH"/>
              <a:t> </a:t>
            </a:r>
            <a:r>
              <a:rPr lang="de-CH" err="1"/>
              <a:t>pour</a:t>
            </a:r>
            <a:r>
              <a:rPr lang="de-CH"/>
              <a:t> la </a:t>
            </a:r>
            <a:r>
              <a:rPr lang="de-CH" err="1"/>
              <a:t>période</a:t>
            </a:r>
            <a:r>
              <a:rPr lang="de-CH"/>
              <a:t> </a:t>
            </a:r>
            <a:r>
              <a:rPr lang="de-CH" err="1"/>
              <a:t>Décembre</a:t>
            </a:r>
            <a:r>
              <a:rPr lang="de-CH"/>
              <a:t>-Avril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err="1"/>
              <a:t>Discuter</a:t>
            </a:r>
            <a:r>
              <a:rPr lang="de-CH"/>
              <a:t> le plan </a:t>
            </a:r>
            <a:r>
              <a:rPr lang="de-CH" err="1"/>
              <a:t>avec</a:t>
            </a:r>
            <a:r>
              <a:rPr lang="de-CH"/>
              <a:t> </a:t>
            </a:r>
            <a:r>
              <a:rPr lang="de-CH" err="1"/>
              <a:t>les</a:t>
            </a:r>
            <a:r>
              <a:rPr lang="de-CH"/>
              <a:t> DCT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err="1"/>
              <a:t>Envoyer</a:t>
            </a:r>
            <a:r>
              <a:rPr lang="de-CH"/>
              <a:t> </a:t>
            </a:r>
            <a:r>
              <a:rPr lang="de-CH" err="1"/>
              <a:t>les</a:t>
            </a:r>
            <a:r>
              <a:rPr lang="de-CH"/>
              <a:t> </a:t>
            </a:r>
            <a:r>
              <a:rPr lang="de-CH" err="1"/>
              <a:t>plans</a:t>
            </a:r>
            <a:r>
              <a:rPr lang="de-CH"/>
              <a:t> </a:t>
            </a:r>
            <a:r>
              <a:rPr lang="de-CH" err="1"/>
              <a:t>d’entrainement</a:t>
            </a:r>
            <a:r>
              <a:rPr lang="de-CH"/>
              <a:t> à SOSWI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DCT: </a:t>
            </a:r>
          </a:p>
          <a:p>
            <a:pPr marL="511175" lvl="2" indent="-285750">
              <a:buFont typeface="Arial" panose="020B0604020202020204" pitchFamily="34" charset="0"/>
              <a:buChar char="•"/>
            </a:pPr>
            <a:r>
              <a:rPr lang="de-CH" err="1"/>
              <a:t>Prévoir</a:t>
            </a:r>
            <a:r>
              <a:rPr lang="de-CH"/>
              <a:t> la </a:t>
            </a:r>
            <a:r>
              <a:rPr lang="de-CH" err="1"/>
              <a:t>participation</a:t>
            </a:r>
            <a:r>
              <a:rPr lang="de-CH"/>
              <a:t> à des </a:t>
            </a:r>
            <a:r>
              <a:rPr lang="de-CH" err="1"/>
              <a:t>entrainements</a:t>
            </a:r>
            <a:endParaRPr lang="de-CH"/>
          </a:p>
          <a:p>
            <a:pPr marL="511175" lvl="2" indent="-285750">
              <a:buFont typeface="Arial" panose="020B0604020202020204" pitchFamily="34" charset="0"/>
              <a:buChar char="•"/>
            </a:pPr>
            <a:r>
              <a:rPr lang="de-CH" err="1"/>
              <a:t>Compléter</a:t>
            </a:r>
            <a:r>
              <a:rPr lang="de-CH"/>
              <a:t> le plan </a:t>
            </a:r>
            <a:r>
              <a:rPr lang="de-CH" err="1"/>
              <a:t>général</a:t>
            </a:r>
            <a:r>
              <a:rPr lang="de-CH"/>
              <a:t> de SOSWI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 </a:t>
            </a:r>
            <a:r>
              <a:rPr lang="de-CH" u="sng" err="1">
                <a:solidFill>
                  <a:srgbClr val="FF0000"/>
                </a:solidFill>
              </a:rPr>
              <a:t>Délai</a:t>
            </a:r>
            <a:r>
              <a:rPr lang="de-CH" u="sng">
                <a:solidFill>
                  <a:srgbClr val="FF0000"/>
                </a:solidFill>
              </a:rPr>
              <a:t> : Camp de la </a:t>
            </a:r>
            <a:r>
              <a:rPr lang="de-CH" u="sng" err="1">
                <a:solidFill>
                  <a:srgbClr val="FF0000"/>
                </a:solidFill>
              </a:rPr>
              <a:t>délégation</a:t>
            </a:r>
            <a:r>
              <a:rPr lang="de-CH" u="sng">
                <a:solidFill>
                  <a:srgbClr val="FF0000"/>
                </a:solidFill>
              </a:rPr>
              <a:t> – 2.12.2021</a:t>
            </a:r>
            <a:endParaRPr lang="de-CH" u="sng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u="sng"/>
              <a:t>Au camp de la </a:t>
            </a:r>
            <a:r>
              <a:rPr lang="de-CH" u="sng" err="1"/>
              <a:t>délégation</a:t>
            </a:r>
            <a:r>
              <a:rPr lang="de-CH" u="sng"/>
              <a:t>:</a:t>
            </a:r>
            <a:endParaRPr lang="de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err="1"/>
              <a:t>Discussion</a:t>
            </a:r>
            <a:r>
              <a:rPr lang="de-CH"/>
              <a:t> et </a:t>
            </a:r>
            <a:r>
              <a:rPr lang="de-CH" err="1"/>
              <a:t>coordination</a:t>
            </a:r>
            <a:r>
              <a:rPr lang="de-CH"/>
              <a:t> des </a:t>
            </a:r>
            <a:r>
              <a:rPr lang="de-CH" err="1"/>
              <a:t>plans</a:t>
            </a:r>
            <a:r>
              <a:rPr lang="de-CH"/>
              <a:t> </a:t>
            </a:r>
            <a:r>
              <a:rPr lang="de-CH" err="1"/>
              <a:t>d’entrainement</a:t>
            </a:r>
            <a:r>
              <a:rPr lang="de-CH"/>
              <a:t> </a:t>
            </a:r>
            <a:r>
              <a:rPr lang="de-CH" err="1"/>
              <a:t>avec</a:t>
            </a:r>
            <a:r>
              <a:rPr lang="de-CH"/>
              <a:t> le DCT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err="1"/>
              <a:t>Finalisation</a:t>
            </a:r>
            <a:r>
              <a:rPr lang="de-CH"/>
              <a:t> de </a:t>
            </a:r>
            <a:r>
              <a:rPr lang="de-CH" err="1"/>
              <a:t>l’activité</a:t>
            </a:r>
            <a:r>
              <a:rPr lang="de-CH"/>
              <a:t> par </a:t>
            </a:r>
            <a:r>
              <a:rPr lang="de-CH" err="1"/>
              <a:t>sport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CH" u="sng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358A4E5-3473-4241-8B38-3AF5D2224D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7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00962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E8A280-D055-4247-BDC0-414CB693A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Compétitions</a:t>
            </a:r>
            <a:r>
              <a:rPr lang="de-CH"/>
              <a:t> 2021-2022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380A2AC-0767-44B8-80F9-232D04FA12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4516" y="1305967"/>
            <a:ext cx="3902273" cy="334863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Alpine </a:t>
            </a:r>
            <a:r>
              <a:rPr lang="de-CH" err="1"/>
              <a:t>Skiing</a:t>
            </a:r>
            <a:r>
              <a:rPr lang="de-CH"/>
              <a:t> + Snowboard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09.01.22: </a:t>
            </a:r>
            <a:r>
              <a:rPr lang="de-CH" err="1"/>
              <a:t>Meiringen</a:t>
            </a:r>
            <a:r>
              <a:rPr lang="de-CH"/>
              <a:t>-Hasliberg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12./13.02.22: Hoch-Ybrig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12./13.03.22: Regional Games, Villars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19./20.03.22: NWG SO-LIE, Malbun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/>
              <a:t>Cross-Country </a:t>
            </a:r>
            <a:r>
              <a:rPr lang="it-CH" err="1"/>
              <a:t>Skiing</a:t>
            </a:r>
            <a:endParaRPr lang="it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it-CH"/>
              <a:t>08.01.22: </a:t>
            </a:r>
            <a:r>
              <a:rPr lang="it-CH" err="1"/>
              <a:t>Lenzerheide</a:t>
            </a:r>
            <a:endParaRPr lang="it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it-CH"/>
              <a:t>12.02.22: Einsiedeln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it-CH"/>
              <a:t>06.03.22: </a:t>
            </a:r>
            <a:r>
              <a:rPr lang="it-CH" err="1"/>
              <a:t>Ulrichen</a:t>
            </a:r>
            <a:endParaRPr lang="it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19./20.03.22: NWG SO-LIE, Malbun</a:t>
            </a:r>
            <a:endParaRPr lang="it-CH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CH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CDCB6D48-845F-4612-A188-72E13AF0CDB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err="1"/>
              <a:t>Snowshoeing</a:t>
            </a:r>
            <a:endParaRPr lang="de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08.01.22: Lenzerheide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12./13.03.22: Regional Games, Villars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endParaRPr lang="de-CH"/>
          </a:p>
          <a:p>
            <a:pPr marL="511448" lvl="2" indent="-285750">
              <a:buFont typeface="Arial" panose="020B0604020202020204" pitchFamily="34" charset="0"/>
              <a:buChar char="•"/>
            </a:pPr>
            <a:endParaRPr lang="de-CH"/>
          </a:p>
          <a:p>
            <a:pPr marL="511448" lvl="2" indent="-285750">
              <a:buFont typeface="Arial" panose="020B0604020202020204" pitchFamily="34" charset="0"/>
              <a:buChar char="•"/>
            </a:pP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err="1"/>
              <a:t>Floorball</a:t>
            </a:r>
            <a:endParaRPr lang="it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it-CH"/>
              <a:t>27.11.21: </a:t>
            </a:r>
            <a:r>
              <a:rPr lang="it-CH" err="1"/>
              <a:t>Wohlen</a:t>
            </a:r>
            <a:endParaRPr lang="it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it-CH"/>
              <a:t>09.04.22: March Cup, </a:t>
            </a:r>
            <a:r>
              <a:rPr lang="it-CH" err="1"/>
              <a:t>Tuggen</a:t>
            </a:r>
            <a:endParaRPr lang="it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it-CH"/>
              <a:t>07.05.22: </a:t>
            </a:r>
            <a:r>
              <a:rPr lang="it-CH" err="1"/>
              <a:t>Maienfeld</a:t>
            </a:r>
            <a:endParaRPr lang="it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it-CH"/>
              <a:t>21./22.05.22: Chur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97B1A31-5382-4F6B-93E7-F5EF8F6C62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8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E54D6E1-A81C-4C5E-BCB5-CF808C428B57}"/>
              </a:ext>
            </a:extLst>
          </p:cNvPr>
          <p:cNvSpPr txBox="1"/>
          <p:nvPr/>
        </p:nvSpPr>
        <p:spPr>
          <a:xfrm>
            <a:off x="935878" y="875865"/>
            <a:ext cx="671638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/>
              <a:t>Pas de </a:t>
            </a:r>
            <a:r>
              <a:rPr lang="de-CH" err="1"/>
              <a:t>compétition</a:t>
            </a:r>
            <a:r>
              <a:rPr lang="de-CH"/>
              <a:t> </a:t>
            </a:r>
            <a:r>
              <a:rPr lang="de-CH" err="1"/>
              <a:t>officielle</a:t>
            </a:r>
            <a:r>
              <a:rPr lang="de-CH"/>
              <a:t> </a:t>
            </a:r>
            <a:r>
              <a:rPr lang="de-CH" err="1"/>
              <a:t>pour</a:t>
            </a:r>
            <a:r>
              <a:rPr lang="de-CH"/>
              <a:t> la </a:t>
            </a:r>
            <a:r>
              <a:rPr lang="de-CH" err="1"/>
              <a:t>délégation</a:t>
            </a:r>
            <a:endParaRPr lang="de-CH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CF1C81AD-E0F2-4F40-8483-B21C0D435F3E}"/>
              </a:ext>
            </a:extLst>
          </p:cNvPr>
          <p:cNvSpPr txBox="1"/>
          <p:nvPr/>
        </p:nvSpPr>
        <p:spPr>
          <a:xfrm>
            <a:off x="935878" y="4710724"/>
            <a:ext cx="671638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err="1"/>
              <a:t>Eventuellement</a:t>
            </a:r>
            <a:r>
              <a:rPr lang="de-CH"/>
              <a:t>: Accord par </a:t>
            </a:r>
            <a:r>
              <a:rPr lang="de-CH" err="1"/>
              <a:t>sport</a:t>
            </a:r>
            <a:r>
              <a:rPr lang="de-CH"/>
              <a:t> entre </a:t>
            </a:r>
            <a:r>
              <a:rPr lang="de-CH" err="1"/>
              <a:t>coaches</a:t>
            </a:r>
            <a:r>
              <a:rPr lang="de-CH"/>
              <a:t> et DCT</a:t>
            </a:r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85105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58687C-9458-4D69-9434-4D576FB22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Coaches Training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FC87955-9859-451D-955B-BC06119A5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Rappel: </a:t>
            </a:r>
            <a:r>
              <a:rPr lang="de-CH" dirty="0" err="1"/>
              <a:t>suivre</a:t>
            </a:r>
            <a:r>
              <a:rPr lang="de-CH" dirty="0"/>
              <a:t> la </a:t>
            </a:r>
            <a:r>
              <a:rPr lang="de-CH" dirty="0" err="1"/>
              <a:t>formation</a:t>
            </a:r>
            <a:r>
              <a:rPr lang="de-CH" dirty="0"/>
              <a:t> de </a:t>
            </a:r>
            <a:r>
              <a:rPr lang="de-CH" dirty="0" err="1"/>
              <a:t>coach</a:t>
            </a:r>
            <a:r>
              <a:rPr lang="de-CH" dirty="0"/>
              <a:t> online de SOI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err="1"/>
              <a:t>Envoyer</a:t>
            </a:r>
            <a:r>
              <a:rPr lang="de-CH" dirty="0"/>
              <a:t> le </a:t>
            </a:r>
            <a:r>
              <a:rPr lang="de-CH" dirty="0" err="1"/>
              <a:t>certificat</a:t>
            </a:r>
            <a:r>
              <a:rPr lang="de-CH" dirty="0"/>
              <a:t> à SOSWI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err="1"/>
              <a:t>Délai</a:t>
            </a:r>
            <a:r>
              <a:rPr lang="de-CH" dirty="0"/>
              <a:t> : 31.12 2021!</a:t>
            </a:r>
            <a:endParaRPr lang="it-CH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859FD14-CF16-4CAF-BD92-919BD92769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9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65537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235A22-9A73-4BD2-9D2B-0D37FD700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Camp de delegation 2021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894F9EC-A2C4-45E1-8A8A-02888C508B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3F56208-3AE5-48C1-8C9F-5135A00663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10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84947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7368F5-75EC-42EC-B928-27341637D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Nuit</a:t>
            </a:r>
            <a:r>
              <a:rPr lang="de-CH"/>
              <a:t> de 1er </a:t>
            </a:r>
            <a:r>
              <a:rPr lang="de-CH" err="1"/>
              <a:t>décembre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6C109D-9363-46E6-8DC0-51724F4C4E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Nous sommes en train de clarifier avec la Roland Arena s'il est possible de passer la nuit du 1</a:t>
            </a:r>
            <a:r>
              <a:rPr lang="fr-FR" baseline="30000"/>
              <a:t>er</a:t>
            </a:r>
            <a:r>
              <a:rPr lang="fr-FR"/>
              <a:t> décembre dans la Roland Arena pour ceux qui n’ont pas assez de temps pour y arriver le jeudi.</a:t>
            </a:r>
          </a:p>
          <a:p>
            <a:endParaRPr lang="fr-FR"/>
          </a:p>
          <a:p>
            <a:r>
              <a:rPr lang="fr-FR"/>
              <a:t>Si vous êtes intéressé, veuillez contacter Phoebe </a:t>
            </a:r>
            <a:r>
              <a:rPr lang="fr-FR" b="1"/>
              <a:t>avant mercredi soir</a:t>
            </a:r>
            <a:r>
              <a:rPr lang="fr-FR"/>
              <a:t>.</a:t>
            </a:r>
          </a:p>
          <a:p>
            <a:endParaRPr lang="fr-FR"/>
          </a:p>
          <a:p>
            <a:r>
              <a:rPr lang="fr-FR"/>
              <a:t>S'il y a des frais supplémentaires, nous vous en informerons.</a:t>
            </a:r>
          </a:p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5A617BA-6E44-4EB9-AB55-A448A86CDF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11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405877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F64C05-63D2-4732-A613-9B8AA9408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Concept de </a:t>
            </a:r>
            <a:r>
              <a:rPr lang="de-CH" err="1"/>
              <a:t>protection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0676C2-85A7-4803-97E9-333C30CE3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b="1" dirty="0" err="1"/>
              <a:t>Certificat</a:t>
            </a:r>
            <a:r>
              <a:rPr lang="de-CH" b="1" dirty="0"/>
              <a:t> </a:t>
            </a:r>
            <a:r>
              <a:rPr lang="de-CH" b="1" dirty="0" err="1"/>
              <a:t>Covid</a:t>
            </a:r>
            <a:r>
              <a:rPr lang="de-CH" b="1" dirty="0"/>
              <a:t> valide </a:t>
            </a:r>
            <a:r>
              <a:rPr lang="de-CH" dirty="0" err="1"/>
              <a:t>pour</a:t>
            </a:r>
            <a:r>
              <a:rPr lang="de-CH" dirty="0"/>
              <a:t> </a:t>
            </a:r>
            <a:r>
              <a:rPr lang="de-CH" dirty="0" err="1"/>
              <a:t>tous</a:t>
            </a:r>
            <a:r>
              <a:rPr lang="de-CH" dirty="0"/>
              <a:t> et </a:t>
            </a:r>
            <a:r>
              <a:rPr lang="de-CH" dirty="0" err="1"/>
              <a:t>toutes</a:t>
            </a:r>
            <a:r>
              <a:rPr lang="de-CH" dirty="0"/>
              <a:t>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Roland Arena: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fr-FR" dirty="0"/>
              <a:t>Après contrôle du certificat </a:t>
            </a:r>
            <a:r>
              <a:rPr lang="fr-FR" dirty="0" err="1"/>
              <a:t>Covid</a:t>
            </a:r>
            <a:r>
              <a:rPr lang="fr-FR" dirty="0"/>
              <a:t> : plus d'obligation de porter un masque</a:t>
            </a: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Port du masque obligatoire sur les téléskis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D'autres mesures seront communiquées ultérieurement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3A0E4B6-9F05-46B9-B53C-6D6C16637B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12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7412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80798F-8B71-4DF6-A584-D7599DB1B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Programme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22555F-8DFF-43C6-B523-8C7FA91C6C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13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5294F31F-9863-4648-AFE7-55B1D7D8E0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4516" y="1059583"/>
            <a:ext cx="6211824" cy="2334768"/>
          </a:xfrm>
          <a:prstGeom prst="rect">
            <a:avLst/>
          </a:prstGeom>
        </p:spPr>
      </p:pic>
      <p:pic>
        <p:nvPicPr>
          <p:cNvPr id="10" name="Inhaltsplatzhalter 4">
            <a:extLst>
              <a:ext uri="{FF2B5EF4-FFF2-40B4-BE49-F238E27FC236}">
                <a16:creationId xmlns:a16="http://schemas.microsoft.com/office/drawing/2014/main" id="{EE617F7C-0C4C-44A2-B386-82AC91297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44516" y="3094079"/>
            <a:ext cx="6211824" cy="1979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</p:spTree>
    <p:extLst>
      <p:ext uri="{BB962C8B-B14F-4D97-AF65-F5344CB8AC3E}">
        <p14:creationId xmlns:p14="http://schemas.microsoft.com/office/powerpoint/2010/main" val="173679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14D139-2400-408E-A69C-AC7FF6C87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Programme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52E23B4-DE1F-4A7E-95F2-859D1AC391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14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93ADA59-688B-4EC4-83C9-1FB55A36A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6" y="1059583"/>
            <a:ext cx="6211824" cy="180136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E9D135C-8ED0-4AFC-8A34-390ACEC6C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16" y="2782420"/>
            <a:ext cx="6211824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90580B-CBF3-4425-A740-06FA12831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Séance de </a:t>
            </a:r>
            <a:r>
              <a:rPr lang="de-CH" err="1"/>
              <a:t>photos</a:t>
            </a:r>
            <a:r>
              <a:rPr lang="de-CH"/>
              <a:t> et </a:t>
            </a:r>
            <a:r>
              <a:rPr lang="de-CH" err="1"/>
              <a:t>vernissage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342BDF8-C559-4E03-9A26-D568D8D2D3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Séance de photos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Nous prendrons les photos suivantes :</a:t>
            </a:r>
          </a:p>
          <a:p>
            <a:pPr marL="405632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Groupes sportifs / région géographique</a:t>
            </a:r>
          </a:p>
          <a:p>
            <a:pPr marL="405632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1 photo par sport en équipement		</a:t>
            </a:r>
          </a:p>
          <a:p>
            <a:pPr marL="405632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1 photo avec les cinq athlètes</a:t>
            </a:r>
          </a:p>
          <a:p>
            <a:endParaRPr lang="fr-FR" dirty="0"/>
          </a:p>
          <a:p>
            <a:r>
              <a:rPr lang="fr-FR" dirty="0"/>
              <a:t>Vernissage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Des </a:t>
            </a:r>
            <a:r>
              <a:rPr lang="fr-FR" sz="1600" dirty="0" err="1"/>
              <a:t>délégué·e·s</a:t>
            </a:r>
            <a:r>
              <a:rPr lang="fr-FR" sz="1600" dirty="0"/>
              <a:t> participeront au vernissage à Coire.</a:t>
            </a:r>
          </a:p>
          <a:p>
            <a:endParaRPr lang="fr-FR" dirty="0"/>
          </a:p>
          <a:p>
            <a:r>
              <a:rPr lang="fr-FR" dirty="0"/>
              <a:t>Les coaches seront contactées directement par Phoebe.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46D4F6A-E273-49F5-89EB-96778A3C8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15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35560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D0A7AA-A7EF-4F19-BD2F-377201E3E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3" y="275035"/>
            <a:ext cx="7051823" cy="784548"/>
          </a:xfrm>
        </p:spPr>
        <p:txBody>
          <a:bodyPr/>
          <a:lstStyle/>
          <a:p>
            <a:r>
              <a:rPr lang="fr-FR"/>
              <a:t>Le sport au camp de la délégation - programme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86DE9B0-01DE-48B0-BDDD-6B3AE6779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sz="1400"/>
              <a:t>AS + SB :</a:t>
            </a:r>
          </a:p>
          <a:p>
            <a:pPr marL="405632" lvl="1" indent="-285750">
              <a:buFont typeface="Arial" panose="020B0604020202020204" pitchFamily="34" charset="0"/>
              <a:buChar char="•"/>
            </a:pPr>
            <a:r>
              <a:rPr lang="de-CH" sz="1400"/>
              <a:t>3.12. à Davos, </a:t>
            </a:r>
            <a:r>
              <a:rPr lang="de-CH" sz="1400" err="1"/>
              <a:t>piste</a:t>
            </a:r>
            <a:r>
              <a:rPr lang="de-CH" sz="1400"/>
              <a:t> </a:t>
            </a:r>
            <a:r>
              <a:rPr lang="de-CH" sz="1400" err="1"/>
              <a:t>rouge</a:t>
            </a:r>
            <a:r>
              <a:rPr lang="de-CH" sz="1400"/>
              <a:t> (Slalom </a:t>
            </a:r>
            <a:r>
              <a:rPr lang="de-CH" sz="1400" err="1"/>
              <a:t>géant</a:t>
            </a:r>
            <a:r>
              <a:rPr lang="de-CH" sz="1400"/>
              <a:t> – Piste </a:t>
            </a:r>
            <a:r>
              <a:rPr lang="de-CH" sz="1400" err="1"/>
              <a:t>tbd</a:t>
            </a:r>
            <a:r>
              <a:rPr lang="de-CH" sz="1400"/>
              <a:t>)</a:t>
            </a:r>
          </a:p>
          <a:p>
            <a:pPr marL="405632" lvl="1" indent="-285750">
              <a:buFont typeface="Arial" panose="020B0604020202020204" pitchFamily="34" charset="0"/>
              <a:buChar char="•"/>
            </a:pPr>
            <a:r>
              <a:rPr lang="de-CH" sz="1400"/>
              <a:t>4.12. à Lenzerheide, </a:t>
            </a:r>
            <a:r>
              <a:rPr lang="de-CH" sz="1400" err="1"/>
              <a:t>piste</a:t>
            </a:r>
            <a:r>
              <a:rPr lang="de-CH" sz="1400"/>
              <a:t> </a:t>
            </a:r>
            <a:r>
              <a:rPr lang="de-CH" sz="1400" err="1"/>
              <a:t>rouge</a:t>
            </a:r>
            <a:r>
              <a:rPr lang="de-CH" sz="1400"/>
              <a:t> (Slalom – </a:t>
            </a:r>
            <a:r>
              <a:rPr lang="de-CH" sz="1400" err="1"/>
              <a:t>Pedra</a:t>
            </a:r>
            <a:r>
              <a:rPr lang="de-CH" sz="1400"/>
              <a:t> Grossa)</a:t>
            </a:r>
          </a:p>
          <a:p>
            <a:pPr marL="405632" lvl="1" indent="-285750">
              <a:buFont typeface="Arial" panose="020B0604020202020204" pitchFamily="34" charset="0"/>
              <a:buChar char="•"/>
            </a:pPr>
            <a:r>
              <a:rPr lang="de-CH" sz="1400" err="1"/>
              <a:t>Déjeuner</a:t>
            </a:r>
            <a:r>
              <a:rPr lang="de-CH" sz="1400"/>
              <a:t> : Domaine </a:t>
            </a:r>
            <a:r>
              <a:rPr lang="de-CH" sz="1400" err="1"/>
              <a:t>skiable</a:t>
            </a:r>
            <a:endParaRPr lang="de-CH" sz="1400"/>
          </a:p>
          <a:p>
            <a:r>
              <a:rPr lang="de-CH" sz="1400"/>
              <a:t>CC + SN :</a:t>
            </a:r>
          </a:p>
          <a:p>
            <a:pPr marL="405632" lvl="1" indent="-285750">
              <a:buFont typeface="Arial" panose="020B0604020202020204" pitchFamily="34" charset="0"/>
              <a:buChar char="•"/>
            </a:pPr>
            <a:r>
              <a:rPr lang="de-CH" sz="1400"/>
              <a:t>3. + 4.12. à Lenzerheide, Roland Arena</a:t>
            </a:r>
          </a:p>
          <a:p>
            <a:pPr marL="405632" lvl="1" indent="-285750">
              <a:buFont typeface="Arial" panose="020B0604020202020204" pitchFamily="34" charset="0"/>
              <a:buChar char="•"/>
            </a:pPr>
            <a:r>
              <a:rPr lang="de-CH" sz="1400" err="1"/>
              <a:t>Déjeuner</a:t>
            </a:r>
            <a:r>
              <a:rPr lang="de-CH" sz="1400"/>
              <a:t> : Roland Arena</a:t>
            </a:r>
          </a:p>
          <a:p>
            <a:r>
              <a:rPr lang="de-CH" sz="1400"/>
              <a:t>FL :</a:t>
            </a:r>
          </a:p>
          <a:p>
            <a:pPr marL="405632" lvl="1" indent="-285750">
              <a:buFont typeface="Arial" panose="020B0604020202020204" pitchFamily="34" charset="0"/>
              <a:buChar char="•"/>
            </a:pPr>
            <a:r>
              <a:rPr lang="de-CH" sz="1400"/>
              <a:t>3.12. à Tiefencastel, </a:t>
            </a:r>
            <a:r>
              <a:rPr lang="de-CH" sz="1400" err="1"/>
              <a:t>salle</a:t>
            </a:r>
            <a:r>
              <a:rPr lang="de-CH" sz="1400"/>
              <a:t> de sport</a:t>
            </a:r>
          </a:p>
          <a:p>
            <a:pPr marL="405632" lvl="1" indent="-285750">
              <a:buFont typeface="Arial" panose="020B0604020202020204" pitchFamily="34" charset="0"/>
              <a:buChar char="•"/>
            </a:pPr>
            <a:r>
              <a:rPr lang="de-CH" sz="1400"/>
              <a:t>4.12. à Vaz/</a:t>
            </a:r>
            <a:r>
              <a:rPr lang="de-CH" sz="1400" err="1"/>
              <a:t>Obervaz</a:t>
            </a:r>
            <a:r>
              <a:rPr lang="de-CH" sz="1400"/>
              <a:t>, </a:t>
            </a:r>
            <a:r>
              <a:rPr lang="fr-FR" sz="1400"/>
              <a:t>1 Salle de gymnastique triple (Match amical)</a:t>
            </a:r>
          </a:p>
          <a:p>
            <a:pPr marL="405632" lvl="1" indent="-285750">
              <a:buFont typeface="Arial" panose="020B0604020202020204" pitchFamily="34" charset="0"/>
              <a:buChar char="•"/>
            </a:pPr>
            <a:r>
              <a:rPr lang="fr-FR" sz="1400"/>
              <a:t>Déjeuner: Roland Arena</a:t>
            </a:r>
            <a:endParaRPr lang="de-CH" sz="1400"/>
          </a:p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EEC3648-AE48-49D5-BA1C-4136CC394D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16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0843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D0A7AA-A7EF-4F19-BD2F-377201E3E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3" y="275035"/>
            <a:ext cx="7051823" cy="784548"/>
          </a:xfrm>
        </p:spPr>
        <p:txBody>
          <a:bodyPr/>
          <a:lstStyle/>
          <a:p>
            <a:r>
              <a:rPr lang="fr-FR"/>
              <a:t>Le sport au camp de la délégation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86DE9B0-01DE-48B0-BDDD-6B3AE6779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  <a:tabLst>
                <a:tab pos="3584575" algn="l"/>
              </a:tabLst>
            </a:pPr>
            <a:r>
              <a:rPr lang="de-CH" u="sng" err="1"/>
              <a:t>Buts</a:t>
            </a:r>
            <a:r>
              <a:rPr lang="de-CH" u="sng"/>
              <a:t>:</a:t>
            </a:r>
            <a:r>
              <a:rPr lang="de-CH"/>
              <a:t> </a:t>
            </a:r>
          </a:p>
          <a:p>
            <a:pPr marL="511448" lvl="2" indent="-285750">
              <a:buFont typeface="Arial" panose="020B0604020202020204" pitchFamily="34" charset="0"/>
              <a:buChar char="•"/>
              <a:tabLst>
                <a:tab pos="3584575" algn="l"/>
              </a:tabLst>
            </a:pPr>
            <a:r>
              <a:rPr lang="de-CH"/>
              <a:t>Simulation de </a:t>
            </a:r>
            <a:r>
              <a:rPr lang="de-CH" err="1"/>
              <a:t>compétitions</a:t>
            </a:r>
            <a:endParaRPr lang="de-CH"/>
          </a:p>
          <a:p>
            <a:pPr marL="511448" lvl="2" indent="-285750">
              <a:buFont typeface="Arial" panose="020B0604020202020204" pitchFamily="34" charset="0"/>
              <a:buChar char="•"/>
              <a:tabLst>
                <a:tab pos="3584575" algn="l"/>
              </a:tabLst>
            </a:pPr>
            <a:r>
              <a:rPr lang="de-CH" err="1"/>
              <a:t>Direction</a:t>
            </a:r>
            <a:r>
              <a:rPr lang="de-CH"/>
              <a:t> </a:t>
            </a:r>
            <a:r>
              <a:rPr lang="de-CH" err="1"/>
              <a:t>d’entrainement</a:t>
            </a:r>
            <a:endParaRPr lang="de-CH"/>
          </a:p>
          <a:p>
            <a:pPr marL="511448" lvl="2" indent="-285750">
              <a:buFont typeface="Arial" panose="020B0604020202020204" pitchFamily="34" charset="0"/>
              <a:buChar char="•"/>
              <a:tabLst>
                <a:tab pos="3584575" algn="l"/>
              </a:tabLst>
            </a:pPr>
            <a:r>
              <a:rPr lang="de-CH" err="1"/>
              <a:t>Connaissance</a:t>
            </a:r>
            <a:r>
              <a:rPr lang="de-CH"/>
              <a:t> de la </a:t>
            </a:r>
            <a:r>
              <a:rPr lang="de-CH" err="1"/>
              <a:t>délégation</a:t>
            </a:r>
            <a:endParaRPr lang="de-CH"/>
          </a:p>
          <a:p>
            <a:pPr marL="511448" lvl="2" indent="-285750">
              <a:buFont typeface="Arial" panose="020B0604020202020204" pitchFamily="34" charset="0"/>
              <a:buChar char="•"/>
              <a:tabLst>
                <a:tab pos="3584575" algn="l"/>
              </a:tabLst>
            </a:pPr>
            <a:endParaRPr lang="de-CH"/>
          </a:p>
          <a:p>
            <a:pPr marL="285750" indent="-285750">
              <a:buFont typeface="Arial" panose="020B0604020202020204" pitchFamily="34" charset="0"/>
              <a:buChar char="•"/>
              <a:tabLst>
                <a:tab pos="3584575" algn="l"/>
              </a:tabLst>
            </a:pPr>
            <a:r>
              <a:rPr lang="de-CH" err="1"/>
              <a:t>L’entrainement</a:t>
            </a:r>
            <a:r>
              <a:rPr lang="de-CH"/>
              <a:t> </a:t>
            </a:r>
            <a:r>
              <a:rPr lang="de-CH" err="1"/>
              <a:t>sportif</a:t>
            </a:r>
            <a:r>
              <a:rPr lang="de-CH"/>
              <a:t> </a:t>
            </a:r>
            <a:r>
              <a:rPr lang="de-CH" err="1"/>
              <a:t>est</a:t>
            </a:r>
            <a:r>
              <a:rPr lang="de-CH"/>
              <a:t> </a:t>
            </a:r>
            <a:r>
              <a:rPr lang="de-CH" err="1"/>
              <a:t>organisé</a:t>
            </a:r>
            <a:r>
              <a:rPr lang="de-CH"/>
              <a:t> et </a:t>
            </a:r>
            <a:r>
              <a:rPr lang="de-CH" err="1"/>
              <a:t>dirigé</a:t>
            </a:r>
            <a:r>
              <a:rPr lang="de-CH"/>
              <a:t> par </a:t>
            </a:r>
            <a:r>
              <a:rPr lang="de-CH" err="1"/>
              <a:t>les</a:t>
            </a:r>
            <a:r>
              <a:rPr lang="de-CH"/>
              <a:t> </a:t>
            </a:r>
            <a:r>
              <a:rPr lang="de-CH" err="1"/>
              <a:t>coaches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  <a:tabLst>
                <a:tab pos="3584575" algn="l"/>
              </a:tabLst>
            </a:pPr>
            <a:endParaRPr lang="de-CH"/>
          </a:p>
          <a:p>
            <a:pPr marL="285750" indent="-285750">
              <a:buFont typeface="Arial" panose="020B0604020202020204" pitchFamily="34" charset="0"/>
              <a:buChar char="•"/>
              <a:tabLst>
                <a:tab pos="3584575" algn="l"/>
              </a:tabLst>
            </a:pPr>
            <a:r>
              <a:rPr lang="de-CH" err="1"/>
              <a:t>Coordination</a:t>
            </a:r>
            <a:r>
              <a:rPr lang="de-CH"/>
              <a:t> : 	Head Coach 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584575" algn="l"/>
              </a:tabLst>
            </a:pPr>
            <a:r>
              <a:rPr lang="de-CH" err="1"/>
              <a:t>Direction</a:t>
            </a:r>
            <a:r>
              <a:rPr lang="de-CH"/>
              <a:t> de </a:t>
            </a:r>
            <a:r>
              <a:rPr lang="de-CH" err="1"/>
              <a:t>l’entrainement</a:t>
            </a:r>
            <a:r>
              <a:rPr lang="de-CH"/>
              <a:t> : 	Coaches &amp; Additional Staff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584575" algn="l"/>
              </a:tabLst>
            </a:pPr>
            <a:r>
              <a:rPr lang="de-CH"/>
              <a:t>Supervision :	Delegation Coach Trainer</a:t>
            </a:r>
          </a:p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EEC3648-AE48-49D5-BA1C-4136CC394D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17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28385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5CB767-4A25-4DE6-93A9-8FCFCFCA2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À </a:t>
            </a:r>
            <a:r>
              <a:rPr lang="de-CH" err="1"/>
              <a:t>emporter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E1F2F73-DEE1-40D4-A293-982BD249D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Dresscode </a:t>
            </a:r>
            <a:r>
              <a:rPr lang="de-CH" dirty="0" err="1"/>
              <a:t>pour</a:t>
            </a:r>
            <a:r>
              <a:rPr lang="de-CH" dirty="0"/>
              <a:t> </a:t>
            </a:r>
            <a:r>
              <a:rPr lang="de-CH" dirty="0" err="1"/>
              <a:t>jeudi</a:t>
            </a:r>
            <a:r>
              <a:rPr lang="de-CH" dirty="0"/>
              <a:t> et </a:t>
            </a:r>
            <a:r>
              <a:rPr lang="de-CH" dirty="0" err="1"/>
              <a:t>l’exposition</a:t>
            </a:r>
            <a:r>
              <a:rPr lang="de-CH" dirty="0"/>
              <a:t> :</a:t>
            </a:r>
          </a:p>
          <a:p>
            <a:pPr marL="405632" lvl="1" indent="-285750">
              <a:buFontTx/>
              <a:buChar char="-"/>
            </a:pPr>
            <a:r>
              <a:rPr lang="fr-FR" dirty="0"/>
              <a:t>Polo blanc avec emblème rouge</a:t>
            </a:r>
          </a:p>
          <a:p>
            <a:pPr marL="405632" lvl="1" indent="-285750">
              <a:buFontTx/>
              <a:buChar char="-"/>
            </a:pPr>
            <a:r>
              <a:rPr lang="fr-FR" dirty="0"/>
              <a:t>Sweat à capuche noir avec emblème rouge</a:t>
            </a:r>
          </a:p>
          <a:p>
            <a:pPr marL="405632" lvl="1" indent="-285750">
              <a:buFontTx/>
              <a:buChar char="-"/>
            </a:pPr>
            <a:r>
              <a:rPr lang="fr-FR" dirty="0"/>
              <a:t>Casquette blanche avec emblème rouge</a:t>
            </a:r>
            <a:endParaRPr lang="de-CH" dirty="0"/>
          </a:p>
          <a:p>
            <a:pPr marL="405632" lvl="1" indent="-285750">
              <a:buFontTx/>
              <a:buChar char="-"/>
            </a:pPr>
            <a:r>
              <a:rPr lang="de-CH" dirty="0"/>
              <a:t>Pantalons </a:t>
            </a:r>
            <a:r>
              <a:rPr lang="de-CH" dirty="0" err="1"/>
              <a:t>noir</a:t>
            </a:r>
            <a:r>
              <a:rPr lang="de-CH" dirty="0"/>
              <a:t> / bleu </a:t>
            </a:r>
            <a:r>
              <a:rPr lang="de-CH" dirty="0" err="1"/>
              <a:t>foncé</a:t>
            </a:r>
            <a:endParaRPr lang="de-CH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CH" dirty="0"/>
              <a:t>Effets personnels et équipement sportif privé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/>
              <a:t>Serviette éponge </a:t>
            </a:r>
            <a:r>
              <a:rPr lang="fr-FR" dirty="0"/>
              <a:t>(uniquement ceux qui dorment à Roland Arena !)</a:t>
            </a: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dirty="0"/>
              <a:t>Coaches : Matériel pour écrire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83CDE20-CF90-40E4-8807-DA5324422C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18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86500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127C53-5C33-4294-B00C-3C3397AAF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Hébergement</a:t>
            </a:r>
            <a:endParaRPr lang="it-CH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A7926BC0-2F66-4DA5-BDEB-DAC8EBF0B6E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CH" b="1" u="sng"/>
              <a:t>Roland Arena</a:t>
            </a:r>
          </a:p>
          <a:p>
            <a:r>
              <a:rPr lang="de-CH"/>
              <a:t>(½ </a:t>
            </a:r>
            <a:r>
              <a:rPr lang="de-CH" err="1"/>
              <a:t>pension</a:t>
            </a:r>
            <a:r>
              <a:rPr lang="de-CH"/>
              <a:t> </a:t>
            </a:r>
            <a:r>
              <a:rPr lang="de-CH" err="1"/>
              <a:t>pour</a:t>
            </a:r>
            <a:r>
              <a:rPr lang="de-CH"/>
              <a:t> </a:t>
            </a:r>
            <a:r>
              <a:rPr lang="de-CH" err="1"/>
              <a:t>tous</a:t>
            </a:r>
            <a:r>
              <a:rPr lang="de-CH"/>
              <a:t> / </a:t>
            </a:r>
            <a:r>
              <a:rPr lang="de-CH" err="1"/>
              <a:t>toutes</a:t>
            </a:r>
            <a:r>
              <a:rPr lang="de-CH"/>
              <a:t> !)</a:t>
            </a:r>
          </a:p>
          <a:p>
            <a:endParaRPr lang="de-CH"/>
          </a:p>
          <a:p>
            <a:r>
              <a:rPr lang="de-CH"/>
              <a:t>Unihockey</a:t>
            </a:r>
          </a:p>
          <a:p>
            <a:r>
              <a:rPr lang="de-CH"/>
              <a:t>Langlauf</a:t>
            </a:r>
          </a:p>
          <a:p>
            <a:r>
              <a:rPr lang="it-CH"/>
              <a:t>Staff – (Aldo, Christoph)</a:t>
            </a:r>
          </a:p>
          <a:p>
            <a:r>
              <a:rPr lang="it-CH"/>
              <a:t>Staff – SOSWI</a:t>
            </a:r>
          </a:p>
          <a:p>
            <a:r>
              <a:rPr lang="it-CH"/>
              <a:t>SO Liechtenstein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6BFAA98-9718-4C4A-93C5-2177520CC5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CH" b="1" u="sng" err="1"/>
              <a:t>Hébergement</a:t>
            </a:r>
            <a:r>
              <a:rPr lang="de-CH" b="1" u="sng"/>
              <a:t> Don Bosco</a:t>
            </a:r>
          </a:p>
          <a:p>
            <a:r>
              <a:rPr lang="de-CH"/>
              <a:t>(ca. 1km a</a:t>
            </a:r>
            <a:r>
              <a:rPr lang="fr-FR"/>
              <a:t>u nord de Roland Arena</a:t>
            </a:r>
            <a:r>
              <a:rPr lang="de-CH"/>
              <a:t>)</a:t>
            </a:r>
          </a:p>
          <a:p>
            <a:endParaRPr lang="de-CH"/>
          </a:p>
          <a:p>
            <a:r>
              <a:rPr lang="de-CH"/>
              <a:t>Snowboard</a:t>
            </a:r>
          </a:p>
          <a:p>
            <a:r>
              <a:rPr lang="de-CH"/>
              <a:t>Ski Alpin</a:t>
            </a:r>
          </a:p>
          <a:p>
            <a:r>
              <a:rPr lang="de-CH"/>
              <a:t>Snowshoeing</a:t>
            </a:r>
          </a:p>
          <a:p>
            <a:r>
              <a:rPr lang="de-CH"/>
              <a:t>Staff – (Jonathan)</a:t>
            </a:r>
          </a:p>
          <a:p>
            <a:r>
              <a:rPr lang="de-CH"/>
              <a:t>Staff - SOSWI</a:t>
            </a:r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97A13FE-F686-47C2-91C9-1DB12FAEE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19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41390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B4EB9C-FB30-46D0-BA9A-F678FB05B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Remarques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8FDA55-E0BC-4275-932E-B5B940B55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La participation au camp de la délégation </a:t>
            </a:r>
            <a:r>
              <a:rPr lang="fr-FR" b="1" dirty="0"/>
              <a:t>est</a:t>
            </a:r>
            <a:r>
              <a:rPr lang="fr-FR" dirty="0"/>
              <a:t> </a:t>
            </a:r>
            <a:r>
              <a:rPr lang="fr-FR" b="1" dirty="0"/>
              <a:t>obligatoire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Vous pouvez essayer votre équipement de délégation, mais pas tout utiliser et pas le ramener chez vous</a:t>
            </a:r>
          </a:p>
          <a:p>
            <a:pPr marL="405632" lvl="1" indent="-285750">
              <a:buFont typeface="Symbol" panose="05050102010706020507" pitchFamily="18" charset="2"/>
              <a:buChar char="-"/>
            </a:pPr>
            <a:r>
              <a:rPr lang="fr-FR" dirty="0"/>
              <a:t>À utiliser: Pantalons et veste d’hiver, vêtements de compétition spécifiques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Special Olympics Liechtenstein (SOLIE) participera au camp de délégation (14 personnes) de vendredi soir à dimanche.</a:t>
            </a:r>
          </a:p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9AE716E-0956-4C14-81CD-864E0CF7DD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20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02405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DCD40F-5448-476F-88BF-89A028C21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Ceci</a:t>
            </a:r>
            <a:r>
              <a:rPr lang="en-US"/>
              <a:t> et </a:t>
            </a:r>
            <a:r>
              <a:rPr lang="en-US" err="1"/>
              <a:t>cela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11EB722-85D3-48A7-A097-C38365B181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D2ECBE2-E12A-4145-B874-DAC0EE6CF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21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83518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A2C9E4-567D-49EC-84C9-8ACC6040D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Fan4You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272B1B7-7FF0-4D4E-9268-C0B192F53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Nous </a:t>
            </a:r>
            <a:r>
              <a:rPr lang="de-CH" dirty="0" err="1"/>
              <a:t>avons</a:t>
            </a:r>
            <a:r>
              <a:rPr lang="de-CH" dirty="0"/>
              <a:t> </a:t>
            </a:r>
            <a:r>
              <a:rPr lang="de-CH" dirty="0" err="1"/>
              <a:t>déjà</a:t>
            </a:r>
            <a:r>
              <a:rPr lang="de-CH" dirty="0"/>
              <a:t> </a:t>
            </a:r>
            <a:r>
              <a:rPr lang="de-CH" dirty="0" err="1"/>
              <a:t>collecté</a:t>
            </a:r>
            <a:r>
              <a:rPr lang="de-CH" dirty="0"/>
              <a:t> : 			CHF 	25’685.00 </a:t>
            </a:r>
          </a:p>
          <a:p>
            <a:r>
              <a:rPr lang="de-CH" dirty="0"/>
              <a:t>La </a:t>
            </a:r>
            <a:r>
              <a:rPr lang="de-CH" dirty="0" err="1"/>
              <a:t>somme</a:t>
            </a:r>
            <a:r>
              <a:rPr lang="de-CH" dirty="0"/>
              <a:t> </a:t>
            </a:r>
            <a:r>
              <a:rPr lang="de-CH" dirty="0" err="1"/>
              <a:t>pour</a:t>
            </a:r>
            <a:r>
              <a:rPr lang="de-CH" dirty="0"/>
              <a:t> </a:t>
            </a:r>
            <a:r>
              <a:rPr lang="de-CH" dirty="0" err="1"/>
              <a:t>toute</a:t>
            </a:r>
            <a:r>
              <a:rPr lang="de-CH" dirty="0"/>
              <a:t> la </a:t>
            </a:r>
            <a:r>
              <a:rPr lang="de-CH" dirty="0" err="1"/>
              <a:t>délégation</a:t>
            </a:r>
            <a:r>
              <a:rPr lang="de-CH"/>
              <a:t> :</a:t>
            </a:r>
            <a:r>
              <a:rPr lang="de-CH" dirty="0"/>
              <a:t>	 CHF 	12’842.50</a:t>
            </a:r>
          </a:p>
          <a:p>
            <a:endParaRPr lang="de-CH" dirty="0"/>
          </a:p>
          <a:p>
            <a:r>
              <a:rPr lang="fr-FR" dirty="0"/>
              <a:t>La somme la plus élevée d’un groupe : 	CHF 	  9’700.00</a:t>
            </a:r>
            <a:br>
              <a:rPr lang="fr-FR" dirty="0"/>
            </a:br>
            <a:r>
              <a:rPr lang="fr-FR" dirty="0"/>
              <a:t>La somme restant pour ce groupe :		CHF	  4’850.00</a:t>
            </a:r>
          </a:p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DD88D3-6421-48B5-B5F1-19739BAE67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22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98546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F84CFFAF-710D-4206-B7A1-F4B042D88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?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3711FC9-7BA6-4A21-A190-1EE9E462E7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23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pic>
        <p:nvPicPr>
          <p:cNvPr id="8" name="Inhaltsplatzhalter 5" descr="Fragen Silhouette">
            <a:extLst>
              <a:ext uri="{FF2B5EF4-FFF2-40B4-BE49-F238E27FC236}">
                <a16:creationId xmlns:a16="http://schemas.microsoft.com/office/drawing/2014/main" id="{80798ED1-5100-4DE8-B2E1-17FD3D9B71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04432" y="239894"/>
            <a:ext cx="3535136" cy="3535136"/>
          </a:xfrm>
        </p:spPr>
      </p:pic>
    </p:spTree>
    <p:extLst>
      <p:ext uri="{BB962C8B-B14F-4D97-AF65-F5344CB8AC3E}">
        <p14:creationId xmlns:p14="http://schemas.microsoft.com/office/powerpoint/2010/main" val="238025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Merci.</a:t>
            </a:r>
            <a:endParaRPr lang="fr-CH" sz="1350"/>
          </a:p>
        </p:txBody>
      </p:sp>
      <p:sp>
        <p:nvSpPr>
          <p:cNvPr id="3" name="Foliennummernplatzhalter 3">
            <a:extLst>
              <a:ext uri="{FF2B5EF4-FFF2-40B4-BE49-F238E27FC236}">
                <a16:creationId xmlns:a16="http://schemas.microsoft.com/office/drawing/2014/main" id="{DFC24177-D092-4197-9457-49BB82B1B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4040" y="4834620"/>
            <a:ext cx="3630637" cy="140494"/>
          </a:xfrm>
        </p:spPr>
        <p:txBody>
          <a:bodyPr/>
          <a:lstStyle/>
          <a:p>
            <a:fld id="{F4B88F72-1EA4-FE40-A5CA-BD0111E6622B}" type="slidenum">
              <a:rPr lang="fr-CH" smtClean="0"/>
              <a:pPr/>
              <a:t>24</a:t>
            </a:fld>
            <a:r>
              <a:rPr lang="fr-CH"/>
              <a:t> | Special Olympics Switzerland </a:t>
            </a:r>
            <a:endParaRPr lang="fr-CH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91308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SWI_Presentation">
  <a:themeElements>
    <a:clrScheme name="Special Olympics">
      <a:dk1>
        <a:srgbClr val="46473E"/>
      </a:dk1>
      <a:lt1>
        <a:srgbClr val="FFFFFF"/>
      </a:lt1>
      <a:dk2>
        <a:srgbClr val="000000"/>
      </a:dk2>
      <a:lt2>
        <a:srgbClr val="808080"/>
      </a:lt2>
      <a:accent1>
        <a:srgbClr val="CD0920"/>
      </a:accent1>
      <a:accent2>
        <a:srgbClr val="DF6521"/>
      </a:accent2>
      <a:accent3>
        <a:srgbClr val="E78E23"/>
      </a:accent3>
      <a:accent4>
        <a:srgbClr val="000000"/>
      </a:accent4>
      <a:accent5>
        <a:srgbClr val="900D69"/>
      </a:accent5>
      <a:accent6>
        <a:srgbClr val="005193"/>
      </a:accent6>
      <a:hlink>
        <a:srgbClr val="3C97B8"/>
      </a:hlink>
      <a:folHlink>
        <a:srgbClr val="00577A"/>
      </a:folHlink>
    </a:clrScheme>
    <a:fontScheme name="Title">
      <a:majorFont>
        <a:latin typeface="Ubuntu Light"/>
        <a:ea typeface="ヒラギノ角ゴ ProN W3"/>
        <a:cs typeface="ヒラギノ角ゴ ProN W3"/>
      </a:majorFont>
      <a:minorFont>
        <a:latin typeface="Ubuntu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10504_Presentation_Template" id="{BBD97D20-526B-4D90-BEE8-53BBFED12FCE}" vid="{0B9107EA-15A0-436C-A006-7BC497A4A3B5}"/>
    </a:ext>
  </a:extLst>
</a:theme>
</file>

<file path=ppt/theme/theme2.xml><?xml version="1.0" encoding="utf-8"?>
<a:theme xmlns:a="http://schemas.openxmlformats.org/drawingml/2006/main" name="Body White copy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90B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E9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Body White copy">
      <a:majorFont>
        <a:latin typeface="Ubuntu Light"/>
        <a:ea typeface="ヒラギノ角ゴ ProN W3"/>
        <a:cs typeface="ヒラギノ角ゴ ProN W3"/>
      </a:majorFont>
      <a:minorFont>
        <a:latin typeface="Ubuntu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ody White cop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10504_Presentation_Template" id="{BBD97D20-526B-4D90-BEE8-53BBFED12FCE}" vid="{0F66EFBC-1B1F-4DFF-AC4C-F2BE66AE257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B77B3BB1217944A960A58861D8EF91F" ma:contentTypeVersion="13" ma:contentTypeDescription="Ein neues Dokument erstellen." ma:contentTypeScope="" ma:versionID="3d30a353d0e83201891f3abcf25fd6d3">
  <xsd:schema xmlns:xsd="http://www.w3.org/2001/XMLSchema" xmlns:xs="http://www.w3.org/2001/XMLSchema" xmlns:p="http://schemas.microsoft.com/office/2006/metadata/properties" xmlns:ns2="42664116-9abe-4205-b356-9281d0d12e47" xmlns:ns3="297640c1-5516-45f5-8c93-e78f4be7fe37" targetNamespace="http://schemas.microsoft.com/office/2006/metadata/properties" ma:root="true" ma:fieldsID="52a6c62c310d080767c20b47d630807f" ns2:_="" ns3:_="">
    <xsd:import namespace="42664116-9abe-4205-b356-9281d0d12e47"/>
    <xsd:import namespace="297640c1-5516-45f5-8c93-e78f4be7fe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64116-9abe-4205-b356-9281d0d12e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7640c1-5516-45f5-8c93-e78f4be7fe3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F00054F-E0DB-4E67-8780-4362E028E0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E970C0-BFB9-4754-B06D-4C02103EBB34}">
  <ds:schemaRefs>
    <ds:schemaRef ds:uri="297640c1-5516-45f5-8c93-e78f4be7fe37"/>
    <ds:schemaRef ds:uri="42664116-9abe-4205-b356-9281d0d12e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20722A2-D5C3-4184-9C7A-44D68D1A3973}">
  <ds:schemaRefs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297640c1-5516-45f5-8c93-e78f4be7fe37"/>
    <ds:schemaRef ds:uri="42664116-9abe-4205-b356-9281d0d12e4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SOSWI_PPT_Template_16_9_NEU</Template>
  <TotalTime>0</TotalTime>
  <Words>917</Words>
  <Application>Microsoft Office PowerPoint</Application>
  <PresentationFormat>Bildschirmpräsentation (16:9)</PresentationFormat>
  <Paragraphs>183</Paragraphs>
  <Slides>24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24</vt:i4>
      </vt:variant>
    </vt:vector>
  </HeadingPairs>
  <TitlesOfParts>
    <vt:vector size="32" baseType="lpstr">
      <vt:lpstr>Arial</vt:lpstr>
      <vt:lpstr>Calibri</vt:lpstr>
      <vt:lpstr>Gill Sans</vt:lpstr>
      <vt:lpstr>Symbol</vt:lpstr>
      <vt:lpstr>Ubuntu</vt:lpstr>
      <vt:lpstr>Ubuntu Light</vt:lpstr>
      <vt:lpstr>SOSWI_Presentation</vt:lpstr>
      <vt:lpstr>Body White copy</vt:lpstr>
      <vt:lpstr>Webinaire Préparation camp de la délégation</vt:lpstr>
      <vt:lpstr>Sommaire</vt:lpstr>
      <vt:lpstr>DEadlines WWG 2022</vt:lpstr>
      <vt:lpstr>Dates</vt:lpstr>
      <vt:lpstr>Délégation</vt:lpstr>
      <vt:lpstr>entraînement</vt:lpstr>
      <vt:lpstr>Plans d’entraînements</vt:lpstr>
      <vt:lpstr>Compétitions 2021-2022</vt:lpstr>
      <vt:lpstr>Coaches Training</vt:lpstr>
      <vt:lpstr>Camp de delegation 2021</vt:lpstr>
      <vt:lpstr>Nuit de 1er décembre</vt:lpstr>
      <vt:lpstr>Concept de protection</vt:lpstr>
      <vt:lpstr>Programme</vt:lpstr>
      <vt:lpstr>Programme</vt:lpstr>
      <vt:lpstr>Séance de photos et vernissage</vt:lpstr>
      <vt:lpstr>Le sport au camp de la délégation - programme</vt:lpstr>
      <vt:lpstr>Le sport au camp de la délégation</vt:lpstr>
      <vt:lpstr>À emporter</vt:lpstr>
      <vt:lpstr>Hébergement</vt:lpstr>
      <vt:lpstr>Remarques</vt:lpstr>
      <vt:lpstr>Ceci et cela</vt:lpstr>
      <vt:lpstr>Fan4You</vt:lpstr>
      <vt:lpstr>Questions ?</vt:lpstr>
      <vt:lpstr>Merci.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Webinaire_Préparation_Camp_F</dc:title>
  <dc:creator>Phoebe Cueni</dc:creator>
  <cp:lastModifiedBy>Phoebe Cueni</cp:lastModifiedBy>
  <cp:revision>1</cp:revision>
  <dcterms:created xsi:type="dcterms:W3CDTF">2021-06-03T08:17:30Z</dcterms:created>
  <dcterms:modified xsi:type="dcterms:W3CDTF">2021-11-18T15:50:23Z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0x010100BB77B3BB1217944A960A58861D8EF91F</vt:lpwstr>
  </property>
</Properties>
</file>