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4" r:id="rId4"/>
    <p:sldMasterId id="2147483723" r:id="rId5"/>
  </p:sldMasterIdLst>
  <p:notesMasterIdLst>
    <p:notesMasterId r:id="rId33"/>
  </p:notesMasterIdLst>
  <p:handoutMasterIdLst>
    <p:handoutMasterId r:id="rId34"/>
  </p:handoutMasterIdLst>
  <p:sldIdLst>
    <p:sldId id="256" r:id="rId6"/>
    <p:sldId id="272" r:id="rId7"/>
    <p:sldId id="282" r:id="rId8"/>
    <p:sldId id="337" r:id="rId9"/>
    <p:sldId id="345" r:id="rId10"/>
    <p:sldId id="346" r:id="rId11"/>
    <p:sldId id="347" r:id="rId12"/>
    <p:sldId id="348" r:id="rId13"/>
    <p:sldId id="342" r:id="rId14"/>
    <p:sldId id="343" r:id="rId15"/>
    <p:sldId id="340" r:id="rId16"/>
    <p:sldId id="336" r:id="rId17"/>
    <p:sldId id="349" r:id="rId18"/>
    <p:sldId id="341" r:id="rId19"/>
    <p:sldId id="335" r:id="rId20"/>
    <p:sldId id="326" r:id="rId21"/>
    <p:sldId id="344" r:id="rId22"/>
    <p:sldId id="327" r:id="rId23"/>
    <p:sldId id="280" r:id="rId24"/>
    <p:sldId id="333" r:id="rId25"/>
    <p:sldId id="334" r:id="rId26"/>
    <p:sldId id="281" r:id="rId27"/>
    <p:sldId id="338" r:id="rId28"/>
    <p:sldId id="339" r:id="rId29"/>
    <p:sldId id="315" r:id="rId30"/>
    <p:sldId id="284" r:id="rId31"/>
    <p:sldId id="269" r:id="rId32"/>
  </p:sldIdLst>
  <p:sldSz cx="9144000" cy="5143500" type="screen16x9"/>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1D1D1"/>
    <a:srgbClr val="99CCFF"/>
    <a:srgbClr val="595959"/>
    <a:srgbClr val="222421"/>
    <a:srgbClr val="2E3333"/>
    <a:srgbClr val="1A1A16"/>
    <a:srgbClr val="1A1A10"/>
    <a:srgbClr val="16151E"/>
    <a:srgbClr val="29251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D26216-6AA2-40B8-82CB-87C02ACB3105}" v="217" dt="2021-10-08T08:48:38.30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3" d="100"/>
          <a:sy n="203" d="100"/>
        </p:scale>
        <p:origin x="594" y="168"/>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6/11/relationships/changesInfo" Target="changesInfos/changesInfo1.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oebe Cueni" userId="0300f222-83e1-4c48-8d40-fac8c6bc3caf" providerId="ADAL" clId="{3A5E39A7-2162-4A19-A313-B0A24523E7BE}"/>
    <pc:docChg chg="undo redo custSel addSld delSld modSld sldOrd">
      <pc:chgData name="Phoebe Cueni" userId="0300f222-83e1-4c48-8d40-fac8c6bc3caf" providerId="ADAL" clId="{3A5E39A7-2162-4A19-A313-B0A24523E7BE}" dt="2021-07-08T06:38:45.265" v="3410" actId="20577"/>
      <pc:docMkLst>
        <pc:docMk/>
      </pc:docMkLst>
      <pc:sldChg chg="modSp mod">
        <pc:chgData name="Phoebe Cueni" userId="0300f222-83e1-4c48-8d40-fac8c6bc3caf" providerId="ADAL" clId="{3A5E39A7-2162-4A19-A313-B0A24523E7BE}" dt="2021-07-07T12:27:41.044" v="3392" actId="20577"/>
        <pc:sldMkLst>
          <pc:docMk/>
          <pc:sldMk cId="2940451215" sldId="256"/>
        </pc:sldMkLst>
        <pc:spChg chg="mod">
          <ac:chgData name="Phoebe Cueni" userId="0300f222-83e1-4c48-8d40-fac8c6bc3caf" providerId="ADAL" clId="{3A5E39A7-2162-4A19-A313-B0A24523E7BE}" dt="2021-07-07T12:27:41.044" v="3392" actId="20577"/>
          <ac:spMkLst>
            <pc:docMk/>
            <pc:sldMk cId="2940451215" sldId="256"/>
            <ac:spMk id="8" creationId="{00000000-0000-0000-0000-000000000000}"/>
          </ac:spMkLst>
        </pc:spChg>
        <pc:spChg chg="mod">
          <ac:chgData name="Phoebe Cueni" userId="0300f222-83e1-4c48-8d40-fac8c6bc3caf" providerId="ADAL" clId="{3A5E39A7-2162-4A19-A313-B0A24523E7BE}" dt="2021-07-06T14:48:24.882" v="3067" actId="20577"/>
          <ac:spMkLst>
            <pc:docMk/>
            <pc:sldMk cId="2940451215" sldId="256"/>
            <ac:spMk id="9" creationId="{00000000-0000-0000-0000-000000000000}"/>
          </ac:spMkLst>
        </pc:spChg>
      </pc:sldChg>
      <pc:sldChg chg="modSp mod modNotesTx">
        <pc:chgData name="Phoebe Cueni" userId="0300f222-83e1-4c48-8d40-fac8c6bc3caf" providerId="ADAL" clId="{3A5E39A7-2162-4A19-A313-B0A24523E7BE}" dt="2021-07-06T14:51:52.449" v="3068" actId="20577"/>
        <pc:sldMkLst>
          <pc:docMk/>
          <pc:sldMk cId="3318369797" sldId="272"/>
        </pc:sldMkLst>
        <pc:spChg chg="mod">
          <ac:chgData name="Phoebe Cueni" userId="0300f222-83e1-4c48-8d40-fac8c6bc3caf" providerId="ADAL" clId="{3A5E39A7-2162-4A19-A313-B0A24523E7BE}" dt="2021-07-06T14:51:52.449" v="3068" actId="20577"/>
          <ac:spMkLst>
            <pc:docMk/>
            <pc:sldMk cId="3318369797" sldId="272"/>
            <ac:spMk id="3" creationId="{497D3F9C-CF0F-49B9-A0EE-9008E88E3DD8}"/>
          </ac:spMkLst>
        </pc:spChg>
      </pc:sldChg>
      <pc:sldChg chg="del">
        <pc:chgData name="Phoebe Cueni" userId="0300f222-83e1-4c48-8d40-fac8c6bc3caf" providerId="ADAL" clId="{3A5E39A7-2162-4A19-A313-B0A24523E7BE}" dt="2021-06-29T16:21:50.798" v="541" actId="47"/>
        <pc:sldMkLst>
          <pc:docMk/>
          <pc:sldMk cId="2413524320" sldId="273"/>
        </pc:sldMkLst>
      </pc:sldChg>
      <pc:sldChg chg="del">
        <pc:chgData name="Phoebe Cueni" userId="0300f222-83e1-4c48-8d40-fac8c6bc3caf" providerId="ADAL" clId="{3A5E39A7-2162-4A19-A313-B0A24523E7BE}" dt="2021-06-29T16:21:50.798" v="541" actId="47"/>
        <pc:sldMkLst>
          <pc:docMk/>
          <pc:sldMk cId="3952739235" sldId="274"/>
        </pc:sldMkLst>
      </pc:sldChg>
      <pc:sldChg chg="del">
        <pc:chgData name="Phoebe Cueni" userId="0300f222-83e1-4c48-8d40-fac8c6bc3caf" providerId="ADAL" clId="{3A5E39A7-2162-4A19-A313-B0A24523E7BE}" dt="2021-06-29T16:21:50.798" v="541" actId="47"/>
        <pc:sldMkLst>
          <pc:docMk/>
          <pc:sldMk cId="2446421060" sldId="275"/>
        </pc:sldMkLst>
      </pc:sldChg>
      <pc:sldChg chg="addSp delSp modSp mod modNotesTx">
        <pc:chgData name="Phoebe Cueni" userId="0300f222-83e1-4c48-8d40-fac8c6bc3caf" providerId="ADAL" clId="{3A5E39A7-2162-4A19-A313-B0A24523E7BE}" dt="2021-07-06T05:31:16.392" v="1667" actId="404"/>
        <pc:sldMkLst>
          <pc:docMk/>
          <pc:sldMk cId="2529810281" sldId="276"/>
        </pc:sldMkLst>
        <pc:spChg chg="del mod">
          <ac:chgData name="Phoebe Cueni" userId="0300f222-83e1-4c48-8d40-fac8c6bc3caf" providerId="ADAL" clId="{3A5E39A7-2162-4A19-A313-B0A24523E7BE}" dt="2021-06-29T16:22:00.417" v="544"/>
          <ac:spMkLst>
            <pc:docMk/>
            <pc:sldMk cId="2529810281" sldId="276"/>
            <ac:spMk id="2" creationId="{A20959B4-07D7-40B6-9BA4-5E6540B2753F}"/>
          </ac:spMkLst>
        </pc:spChg>
        <pc:spChg chg="add mod">
          <ac:chgData name="Phoebe Cueni" userId="0300f222-83e1-4c48-8d40-fac8c6bc3caf" providerId="ADAL" clId="{3A5E39A7-2162-4A19-A313-B0A24523E7BE}" dt="2021-07-06T05:26:03.102" v="1439" actId="20577"/>
          <ac:spMkLst>
            <pc:docMk/>
            <pc:sldMk cId="2529810281" sldId="276"/>
            <ac:spMk id="3" creationId="{0018DEBE-BE3E-4690-8B35-897403EF5951}"/>
          </ac:spMkLst>
        </pc:spChg>
        <pc:spChg chg="mod">
          <ac:chgData name="Phoebe Cueni" userId="0300f222-83e1-4c48-8d40-fac8c6bc3caf" providerId="ADAL" clId="{3A5E39A7-2162-4A19-A313-B0A24523E7BE}" dt="2021-06-29T16:22:00.417" v="544"/>
          <ac:spMkLst>
            <pc:docMk/>
            <pc:sldMk cId="2529810281" sldId="276"/>
            <ac:spMk id="4" creationId="{143C537C-C5DC-4771-92AB-184EBAA11ACE}"/>
          </ac:spMkLst>
        </pc:spChg>
        <pc:spChg chg="add mod">
          <ac:chgData name="Phoebe Cueni" userId="0300f222-83e1-4c48-8d40-fac8c6bc3caf" providerId="ADAL" clId="{3A5E39A7-2162-4A19-A313-B0A24523E7BE}" dt="2021-07-06T05:31:16.392" v="1667" actId="404"/>
          <ac:spMkLst>
            <pc:docMk/>
            <pc:sldMk cId="2529810281" sldId="276"/>
            <ac:spMk id="6" creationId="{B4E92ED4-61C0-48C3-9D85-DDFAC2C17DA4}"/>
          </ac:spMkLst>
        </pc:spChg>
        <pc:spChg chg="mod">
          <ac:chgData name="Phoebe Cueni" userId="0300f222-83e1-4c48-8d40-fac8c6bc3caf" providerId="ADAL" clId="{3A5E39A7-2162-4A19-A313-B0A24523E7BE}" dt="2021-07-06T05:26:45.849" v="1446" actId="14100"/>
          <ac:spMkLst>
            <pc:docMk/>
            <pc:sldMk cId="2529810281" sldId="276"/>
            <ac:spMk id="7" creationId="{A192C064-124C-4644-B82E-7078C79398DB}"/>
          </ac:spMkLst>
        </pc:spChg>
        <pc:spChg chg="mod">
          <ac:chgData name="Phoebe Cueni" userId="0300f222-83e1-4c48-8d40-fac8c6bc3caf" providerId="ADAL" clId="{3A5E39A7-2162-4A19-A313-B0A24523E7BE}" dt="2021-07-06T05:28:34.424" v="1465" actId="255"/>
          <ac:spMkLst>
            <pc:docMk/>
            <pc:sldMk cId="2529810281" sldId="276"/>
            <ac:spMk id="8" creationId="{0D270976-16E5-4649-B5E7-56A78EE6C9D7}"/>
          </ac:spMkLst>
        </pc:spChg>
        <pc:spChg chg="del mod">
          <ac:chgData name="Phoebe Cueni" userId="0300f222-83e1-4c48-8d40-fac8c6bc3caf" providerId="ADAL" clId="{3A5E39A7-2162-4A19-A313-B0A24523E7BE}" dt="2021-06-29T16:22:00.417" v="544"/>
          <ac:spMkLst>
            <pc:docMk/>
            <pc:sldMk cId="2529810281" sldId="276"/>
            <ac:spMk id="9" creationId="{B7F94560-1BF9-497E-B970-79D8C1173A3E}"/>
          </ac:spMkLst>
        </pc:spChg>
        <pc:grpChg chg="del">
          <ac:chgData name="Phoebe Cueni" userId="0300f222-83e1-4c48-8d40-fac8c6bc3caf" providerId="ADAL" clId="{3A5E39A7-2162-4A19-A313-B0A24523E7BE}" dt="2021-06-29T16:22:01.695" v="545" actId="478"/>
          <ac:grpSpMkLst>
            <pc:docMk/>
            <pc:sldMk cId="2529810281" sldId="276"/>
            <ac:grpSpMk id="5" creationId="{CB6A8460-DDA5-4E2A-A00C-90B1805A2491}"/>
          </ac:grpSpMkLst>
        </pc:grpChg>
        <pc:grpChg chg="add mod">
          <ac:chgData name="Phoebe Cueni" userId="0300f222-83e1-4c48-8d40-fac8c6bc3caf" providerId="ADAL" clId="{3A5E39A7-2162-4A19-A313-B0A24523E7BE}" dt="2021-07-06T05:28:55.768" v="1469" actId="1076"/>
          <ac:grpSpMkLst>
            <pc:docMk/>
            <pc:sldMk cId="2529810281" sldId="276"/>
            <ac:grpSpMk id="5" creationId="{E180FC2D-5537-431C-8D53-8DCE1A8403AB}"/>
          </ac:grpSpMkLst>
        </pc:grpChg>
        <pc:picChg chg="del">
          <ac:chgData name="Phoebe Cueni" userId="0300f222-83e1-4c48-8d40-fac8c6bc3caf" providerId="ADAL" clId="{3A5E39A7-2162-4A19-A313-B0A24523E7BE}" dt="2021-06-29T16:22:03.123" v="546" actId="478"/>
          <ac:picMkLst>
            <pc:docMk/>
            <pc:sldMk cId="2529810281" sldId="276"/>
            <ac:picMk id="16" creationId="{2923F0E8-66F8-4690-B9DB-76C8D0ABB3AA}"/>
          </ac:picMkLst>
        </pc:picChg>
      </pc:sldChg>
      <pc:sldChg chg="modSp del mod ord modNotesTx">
        <pc:chgData name="Phoebe Cueni" userId="0300f222-83e1-4c48-8d40-fac8c6bc3caf" providerId="ADAL" clId="{3A5E39A7-2162-4A19-A313-B0A24523E7BE}" dt="2021-07-06T06:10:07.470" v="2124" actId="47"/>
        <pc:sldMkLst>
          <pc:docMk/>
          <pc:sldMk cId="2584392054" sldId="277"/>
        </pc:sldMkLst>
        <pc:spChg chg="mod">
          <ac:chgData name="Phoebe Cueni" userId="0300f222-83e1-4c48-8d40-fac8c6bc3caf" providerId="ADAL" clId="{3A5E39A7-2162-4A19-A313-B0A24523E7BE}" dt="2021-06-30T05:37:33.271" v="603" actId="6549"/>
          <ac:spMkLst>
            <pc:docMk/>
            <pc:sldMk cId="2584392054" sldId="277"/>
            <ac:spMk id="3" creationId="{C3319C35-E971-488B-B7F6-A77C1EE7F620}"/>
          </ac:spMkLst>
        </pc:spChg>
      </pc:sldChg>
      <pc:sldChg chg="del">
        <pc:chgData name="Phoebe Cueni" userId="0300f222-83e1-4c48-8d40-fac8c6bc3caf" providerId="ADAL" clId="{3A5E39A7-2162-4A19-A313-B0A24523E7BE}" dt="2021-06-30T05:38:12.249" v="610" actId="47"/>
        <pc:sldMkLst>
          <pc:docMk/>
          <pc:sldMk cId="1150226610" sldId="278"/>
        </pc:sldMkLst>
      </pc:sldChg>
      <pc:sldChg chg="modSp mod">
        <pc:chgData name="Phoebe Cueni" userId="0300f222-83e1-4c48-8d40-fac8c6bc3caf" providerId="ADAL" clId="{3A5E39A7-2162-4A19-A313-B0A24523E7BE}" dt="2021-06-29T16:20:15.420" v="540" actId="5793"/>
        <pc:sldMkLst>
          <pc:docMk/>
          <pc:sldMk cId="2991235581" sldId="279"/>
        </pc:sldMkLst>
        <pc:spChg chg="mod">
          <ac:chgData name="Phoebe Cueni" userId="0300f222-83e1-4c48-8d40-fac8c6bc3caf" providerId="ADAL" clId="{3A5E39A7-2162-4A19-A313-B0A24523E7BE}" dt="2021-06-29T16:20:15.420" v="540" actId="5793"/>
          <ac:spMkLst>
            <pc:docMk/>
            <pc:sldMk cId="2991235581" sldId="279"/>
            <ac:spMk id="2" creationId="{2488DD1F-5C83-4725-9F39-08BE98A1515F}"/>
          </ac:spMkLst>
        </pc:spChg>
      </pc:sldChg>
      <pc:sldChg chg="modSp mod">
        <pc:chgData name="Phoebe Cueni" userId="0300f222-83e1-4c48-8d40-fac8c6bc3caf" providerId="ADAL" clId="{3A5E39A7-2162-4A19-A313-B0A24523E7BE}" dt="2021-06-30T05:37:03.155" v="580" actId="20577"/>
        <pc:sldMkLst>
          <pc:docMk/>
          <pc:sldMk cId="849472371" sldId="280"/>
        </pc:sldMkLst>
        <pc:spChg chg="mod">
          <ac:chgData name="Phoebe Cueni" userId="0300f222-83e1-4c48-8d40-fac8c6bc3caf" providerId="ADAL" clId="{3A5E39A7-2162-4A19-A313-B0A24523E7BE}" dt="2021-06-30T05:37:03.155" v="580" actId="20577"/>
          <ac:spMkLst>
            <pc:docMk/>
            <pc:sldMk cId="849472371" sldId="280"/>
            <ac:spMk id="2" creationId="{AE235A22-9A73-4BD2-9D2B-0D37FD700E53}"/>
          </ac:spMkLst>
        </pc:spChg>
      </pc:sldChg>
      <pc:sldChg chg="modSp mod">
        <pc:chgData name="Phoebe Cueni" userId="0300f222-83e1-4c48-8d40-fac8c6bc3caf" providerId="ADAL" clId="{3A5E39A7-2162-4A19-A313-B0A24523E7BE}" dt="2021-07-06T05:57:41.111" v="1754" actId="20577"/>
        <pc:sldMkLst>
          <pc:docMk/>
          <pc:sldMk cId="52713590" sldId="282"/>
        </pc:sldMkLst>
        <pc:spChg chg="mod">
          <ac:chgData name="Phoebe Cueni" userId="0300f222-83e1-4c48-8d40-fac8c6bc3caf" providerId="ADAL" clId="{3A5E39A7-2162-4A19-A313-B0A24523E7BE}" dt="2021-07-06T05:57:41.111" v="1754" actId="20577"/>
          <ac:spMkLst>
            <pc:docMk/>
            <pc:sldMk cId="52713590" sldId="282"/>
            <ac:spMk id="2" creationId="{9FDFE9D9-3599-491B-9AFE-6933F6A30CE4}"/>
          </ac:spMkLst>
        </pc:spChg>
      </pc:sldChg>
      <pc:sldChg chg="modSp mod ord modNotesTx">
        <pc:chgData name="Phoebe Cueni" userId="0300f222-83e1-4c48-8d40-fac8c6bc3caf" providerId="ADAL" clId="{3A5E39A7-2162-4A19-A313-B0A24523E7BE}" dt="2021-07-08T06:38:45.265" v="3410" actId="20577"/>
        <pc:sldMkLst>
          <pc:docMk/>
          <pc:sldMk cId="3091070481" sldId="283"/>
        </pc:sldMkLst>
        <pc:spChg chg="mod">
          <ac:chgData name="Phoebe Cueni" userId="0300f222-83e1-4c48-8d40-fac8c6bc3caf" providerId="ADAL" clId="{3A5E39A7-2162-4A19-A313-B0A24523E7BE}" dt="2021-07-06T07:17:53.135" v="2828" actId="20577"/>
          <ac:spMkLst>
            <pc:docMk/>
            <pc:sldMk cId="3091070481" sldId="283"/>
            <ac:spMk id="2" creationId="{01E3248E-340F-4D09-AAA2-4E75D563DC11}"/>
          </ac:spMkLst>
        </pc:spChg>
        <pc:spChg chg="mod">
          <ac:chgData name="Phoebe Cueni" userId="0300f222-83e1-4c48-8d40-fac8c6bc3caf" providerId="ADAL" clId="{3A5E39A7-2162-4A19-A313-B0A24523E7BE}" dt="2021-07-08T06:38:45.265" v="3410" actId="20577"/>
          <ac:spMkLst>
            <pc:docMk/>
            <pc:sldMk cId="3091070481" sldId="283"/>
            <ac:spMk id="3" creationId="{94D2B892-A824-4C50-AD5B-65B8B4EA9A4E}"/>
          </ac:spMkLst>
        </pc:spChg>
      </pc:sldChg>
      <pc:sldChg chg="modSp mod">
        <pc:chgData name="Phoebe Cueni" userId="0300f222-83e1-4c48-8d40-fac8c6bc3caf" providerId="ADAL" clId="{3A5E39A7-2162-4A19-A313-B0A24523E7BE}" dt="2021-06-30T05:37:17.510" v="598" actId="20577"/>
        <pc:sldMkLst>
          <pc:docMk/>
          <pc:sldMk cId="4089412637" sldId="285"/>
        </pc:sldMkLst>
        <pc:spChg chg="mod">
          <ac:chgData name="Phoebe Cueni" userId="0300f222-83e1-4c48-8d40-fac8c6bc3caf" providerId="ADAL" clId="{3A5E39A7-2162-4A19-A313-B0A24523E7BE}" dt="2021-06-30T05:37:17.510" v="598" actId="20577"/>
          <ac:spMkLst>
            <pc:docMk/>
            <pc:sldMk cId="4089412637" sldId="285"/>
            <ac:spMk id="2" creationId="{AE235A22-9A73-4BD2-9D2B-0D37FD700E53}"/>
          </ac:spMkLst>
        </pc:spChg>
      </pc:sldChg>
      <pc:sldChg chg="del">
        <pc:chgData name="Phoebe Cueni" userId="0300f222-83e1-4c48-8d40-fac8c6bc3caf" providerId="ADAL" clId="{3A5E39A7-2162-4A19-A313-B0A24523E7BE}" dt="2021-06-30T05:37:21.693" v="599" actId="47"/>
        <pc:sldMkLst>
          <pc:docMk/>
          <pc:sldMk cId="1096034816" sldId="286"/>
        </pc:sldMkLst>
      </pc:sldChg>
      <pc:sldChg chg="add del">
        <pc:chgData name="Phoebe Cueni" userId="0300f222-83e1-4c48-8d40-fac8c6bc3caf" providerId="ADAL" clId="{3A5E39A7-2162-4A19-A313-B0A24523E7BE}" dt="2021-06-30T05:40:18.086" v="651" actId="47"/>
        <pc:sldMkLst>
          <pc:docMk/>
          <pc:sldMk cId="190338448" sldId="287"/>
        </pc:sldMkLst>
      </pc:sldChg>
      <pc:sldChg chg="del">
        <pc:chgData name="Phoebe Cueni" userId="0300f222-83e1-4c48-8d40-fac8c6bc3caf" providerId="ADAL" clId="{3A5E39A7-2162-4A19-A313-B0A24523E7BE}" dt="2021-06-30T05:37:21.693" v="599" actId="47"/>
        <pc:sldMkLst>
          <pc:docMk/>
          <pc:sldMk cId="1692498745" sldId="288"/>
        </pc:sldMkLst>
      </pc:sldChg>
      <pc:sldChg chg="del">
        <pc:chgData name="Phoebe Cueni" userId="0300f222-83e1-4c48-8d40-fac8c6bc3caf" providerId="ADAL" clId="{3A5E39A7-2162-4A19-A313-B0A24523E7BE}" dt="2021-06-30T05:37:21.693" v="599" actId="47"/>
        <pc:sldMkLst>
          <pc:docMk/>
          <pc:sldMk cId="495553340" sldId="289"/>
        </pc:sldMkLst>
      </pc:sldChg>
      <pc:sldChg chg="addSp delSp modSp mod ord modNotesTx">
        <pc:chgData name="Phoebe Cueni" userId="0300f222-83e1-4c48-8d40-fac8c6bc3caf" providerId="ADAL" clId="{3A5E39A7-2162-4A19-A313-B0A24523E7BE}" dt="2021-07-07T12:17:39.088" v="3099" actId="6549"/>
        <pc:sldMkLst>
          <pc:docMk/>
          <pc:sldMk cId="1078752443" sldId="290"/>
        </pc:sldMkLst>
        <pc:spChg chg="mod">
          <ac:chgData name="Phoebe Cueni" userId="0300f222-83e1-4c48-8d40-fac8c6bc3caf" providerId="ADAL" clId="{3A5E39A7-2162-4A19-A313-B0A24523E7BE}" dt="2021-07-05T13:05:47.661" v="886" actId="20577"/>
          <ac:spMkLst>
            <pc:docMk/>
            <pc:sldMk cId="1078752443" sldId="290"/>
            <ac:spMk id="2" creationId="{C350E805-3AEF-4A03-A8DC-B9A6EFA0E53D}"/>
          </ac:spMkLst>
        </pc:spChg>
        <pc:spChg chg="del mod">
          <ac:chgData name="Phoebe Cueni" userId="0300f222-83e1-4c48-8d40-fac8c6bc3caf" providerId="ADAL" clId="{3A5E39A7-2162-4A19-A313-B0A24523E7BE}" dt="2021-07-05T13:10:32.632" v="1315" actId="478"/>
          <ac:spMkLst>
            <pc:docMk/>
            <pc:sldMk cId="1078752443" sldId="290"/>
            <ac:spMk id="3" creationId="{8D676C4F-04C5-48AA-B93E-32E81CD596E6}"/>
          </ac:spMkLst>
        </pc:spChg>
        <pc:spChg chg="add del mod">
          <ac:chgData name="Phoebe Cueni" userId="0300f222-83e1-4c48-8d40-fac8c6bc3caf" providerId="ADAL" clId="{3A5E39A7-2162-4A19-A313-B0A24523E7BE}" dt="2021-07-05T13:10:38.418" v="1316" actId="478"/>
          <ac:spMkLst>
            <pc:docMk/>
            <pc:sldMk cId="1078752443" sldId="290"/>
            <ac:spMk id="6" creationId="{B36C88EE-96EA-4D92-BC0D-FBDAB708D23A}"/>
          </ac:spMkLst>
        </pc:spChg>
        <pc:graphicFrameChg chg="add mod">
          <ac:chgData name="Phoebe Cueni" userId="0300f222-83e1-4c48-8d40-fac8c6bc3caf" providerId="ADAL" clId="{3A5E39A7-2162-4A19-A313-B0A24523E7BE}" dt="2021-07-06T05:23:48.740" v="1414" actId="20577"/>
          <ac:graphicFrameMkLst>
            <pc:docMk/>
            <pc:sldMk cId="1078752443" sldId="290"/>
            <ac:graphicFrameMk id="5" creationId="{4AD5D634-696B-496A-A048-AD3EF1776223}"/>
          </ac:graphicFrameMkLst>
        </pc:graphicFrameChg>
      </pc:sldChg>
      <pc:sldChg chg="addSp delSp modSp mod">
        <pc:chgData name="Phoebe Cueni" userId="0300f222-83e1-4c48-8d40-fac8c6bc3caf" providerId="ADAL" clId="{3A5E39A7-2162-4A19-A313-B0A24523E7BE}" dt="2021-06-30T05:42:15.635" v="740" actId="113"/>
        <pc:sldMkLst>
          <pc:docMk/>
          <pc:sldMk cId="1452815364" sldId="291"/>
        </pc:sldMkLst>
        <pc:spChg chg="add mod">
          <ac:chgData name="Phoebe Cueni" userId="0300f222-83e1-4c48-8d40-fac8c6bc3caf" providerId="ADAL" clId="{3A5E39A7-2162-4A19-A313-B0A24523E7BE}" dt="2021-06-30T05:42:15.635" v="740" actId="113"/>
          <ac:spMkLst>
            <pc:docMk/>
            <pc:sldMk cId="1452815364" sldId="291"/>
            <ac:spMk id="2" creationId="{56BC86D5-7370-435B-9B48-CFA36D6093DE}"/>
          </ac:spMkLst>
        </pc:spChg>
        <pc:spChg chg="mod">
          <ac:chgData name="Phoebe Cueni" userId="0300f222-83e1-4c48-8d40-fac8c6bc3caf" providerId="ADAL" clId="{3A5E39A7-2162-4A19-A313-B0A24523E7BE}" dt="2021-06-30T05:38:08.929" v="609" actId="20577"/>
          <ac:spMkLst>
            <pc:docMk/>
            <pc:sldMk cId="1452815364" sldId="291"/>
            <ac:spMk id="13" creationId="{3F3B3999-6E86-43C2-A6D8-046587DB60BA}"/>
          </ac:spMkLst>
        </pc:spChg>
        <pc:picChg chg="del">
          <ac:chgData name="Phoebe Cueni" userId="0300f222-83e1-4c48-8d40-fac8c6bc3caf" providerId="ADAL" clId="{3A5E39A7-2162-4A19-A313-B0A24523E7BE}" dt="2021-06-30T05:38:06.270" v="607" actId="478"/>
          <ac:picMkLst>
            <pc:docMk/>
            <pc:sldMk cId="1452815364" sldId="291"/>
            <ac:picMk id="6" creationId="{07D8A29B-D0DB-4D5A-B20A-B558C098C87A}"/>
          </ac:picMkLst>
        </pc:picChg>
      </pc:sldChg>
      <pc:sldChg chg="del">
        <pc:chgData name="Phoebe Cueni" userId="0300f222-83e1-4c48-8d40-fac8c6bc3caf" providerId="ADAL" clId="{3A5E39A7-2162-4A19-A313-B0A24523E7BE}" dt="2021-06-30T05:42:19.592" v="741" actId="2696"/>
        <pc:sldMkLst>
          <pc:docMk/>
          <pc:sldMk cId="3142170706" sldId="292"/>
        </pc:sldMkLst>
      </pc:sldChg>
      <pc:sldChg chg="addSp delSp modSp new mod">
        <pc:chgData name="Phoebe Cueni" userId="0300f222-83e1-4c48-8d40-fac8c6bc3caf" providerId="ADAL" clId="{3A5E39A7-2162-4A19-A313-B0A24523E7BE}" dt="2021-07-06T07:17:37.429" v="2827" actId="6549"/>
        <pc:sldMkLst>
          <pc:docMk/>
          <pc:sldMk cId="723091019" sldId="293"/>
        </pc:sldMkLst>
        <pc:spChg chg="del">
          <ac:chgData name="Phoebe Cueni" userId="0300f222-83e1-4c48-8d40-fac8c6bc3caf" providerId="ADAL" clId="{3A5E39A7-2162-4A19-A313-B0A24523E7BE}" dt="2021-06-30T05:39:17.441" v="638"/>
          <ac:spMkLst>
            <pc:docMk/>
            <pc:sldMk cId="723091019" sldId="293"/>
            <ac:spMk id="2" creationId="{0D07DA91-117C-447A-986E-E75695BCF6AA}"/>
          </ac:spMkLst>
        </pc:spChg>
        <pc:spChg chg="mod">
          <ac:chgData name="Phoebe Cueni" userId="0300f222-83e1-4c48-8d40-fac8c6bc3caf" providerId="ADAL" clId="{3A5E39A7-2162-4A19-A313-B0A24523E7BE}" dt="2021-06-30T05:39:25.374" v="641" actId="6549"/>
          <ac:spMkLst>
            <pc:docMk/>
            <pc:sldMk cId="723091019" sldId="293"/>
            <ac:spMk id="3" creationId="{88899F59-4E23-41D9-B117-3458FDFFE368}"/>
          </ac:spMkLst>
        </pc:spChg>
        <pc:spChg chg="add mod">
          <ac:chgData name="Phoebe Cueni" userId="0300f222-83e1-4c48-8d40-fac8c6bc3caf" providerId="ADAL" clId="{3A5E39A7-2162-4A19-A313-B0A24523E7BE}" dt="2021-07-06T07:17:37.429" v="2827" actId="6549"/>
          <ac:spMkLst>
            <pc:docMk/>
            <pc:sldMk cId="723091019" sldId="293"/>
            <ac:spMk id="8" creationId="{206DA163-3045-4A59-B9B6-8932319706DF}"/>
          </ac:spMkLst>
        </pc:spChg>
        <pc:spChg chg="add mod">
          <ac:chgData name="Phoebe Cueni" userId="0300f222-83e1-4c48-8d40-fac8c6bc3caf" providerId="ADAL" clId="{3A5E39A7-2162-4A19-A313-B0A24523E7BE}" dt="2021-06-30T05:43:59.654" v="790"/>
          <ac:spMkLst>
            <pc:docMk/>
            <pc:sldMk cId="723091019" sldId="293"/>
            <ac:spMk id="9" creationId="{97B53D13-1CA4-4716-8853-424EF226F8CD}"/>
          </ac:spMkLst>
        </pc:spChg>
        <pc:picChg chg="add mod">
          <ac:chgData name="Phoebe Cueni" userId="0300f222-83e1-4c48-8d40-fac8c6bc3caf" providerId="ADAL" clId="{3A5E39A7-2162-4A19-A313-B0A24523E7BE}" dt="2021-06-30T05:39:48.458" v="647" actId="1076"/>
          <ac:picMkLst>
            <pc:docMk/>
            <pc:sldMk cId="723091019" sldId="293"/>
            <ac:picMk id="5" creationId="{627A8716-EC5D-474B-90A3-F61C38E86DB3}"/>
          </ac:picMkLst>
        </pc:picChg>
        <pc:picChg chg="add mod">
          <ac:chgData name="Phoebe Cueni" userId="0300f222-83e1-4c48-8d40-fac8c6bc3caf" providerId="ADAL" clId="{3A5E39A7-2162-4A19-A313-B0A24523E7BE}" dt="2021-06-30T05:40:06.849" v="650" actId="1076"/>
          <ac:picMkLst>
            <pc:docMk/>
            <pc:sldMk cId="723091019" sldId="293"/>
            <ac:picMk id="7" creationId="{E1687A59-845D-444B-975D-0784A70EE405}"/>
          </ac:picMkLst>
        </pc:picChg>
      </pc:sldChg>
      <pc:sldChg chg="modSp new mod ord">
        <pc:chgData name="Phoebe Cueni" userId="0300f222-83e1-4c48-8d40-fac8c6bc3caf" providerId="ADAL" clId="{3A5E39A7-2162-4A19-A313-B0A24523E7BE}" dt="2021-06-30T05:43:41.320" v="789" actId="20577"/>
        <pc:sldMkLst>
          <pc:docMk/>
          <pc:sldMk cId="822147853" sldId="294"/>
        </pc:sldMkLst>
        <pc:spChg chg="mod">
          <ac:chgData name="Phoebe Cueni" userId="0300f222-83e1-4c48-8d40-fac8c6bc3caf" providerId="ADAL" clId="{3A5E39A7-2162-4A19-A313-B0A24523E7BE}" dt="2021-06-30T05:42:41.636" v="755" actId="20577"/>
          <ac:spMkLst>
            <pc:docMk/>
            <pc:sldMk cId="822147853" sldId="294"/>
            <ac:spMk id="2" creationId="{37C0C650-0ED0-4373-A70F-83095972FE6C}"/>
          </ac:spMkLst>
        </pc:spChg>
        <pc:spChg chg="mod">
          <ac:chgData name="Phoebe Cueni" userId="0300f222-83e1-4c48-8d40-fac8c6bc3caf" providerId="ADAL" clId="{3A5E39A7-2162-4A19-A313-B0A24523E7BE}" dt="2021-06-30T05:43:41.320" v="789" actId="20577"/>
          <ac:spMkLst>
            <pc:docMk/>
            <pc:sldMk cId="822147853" sldId="294"/>
            <ac:spMk id="3" creationId="{D7678C05-B833-4AB5-913F-566F1891DB4B}"/>
          </ac:spMkLst>
        </pc:spChg>
      </pc:sldChg>
      <pc:sldChg chg="modSp new mod modAnim">
        <pc:chgData name="Phoebe Cueni" userId="0300f222-83e1-4c48-8d40-fac8c6bc3caf" providerId="ADAL" clId="{3A5E39A7-2162-4A19-A313-B0A24523E7BE}" dt="2021-07-07T12:26:07.724" v="3352" actId="20577"/>
        <pc:sldMkLst>
          <pc:docMk/>
          <pc:sldMk cId="2447993799" sldId="295"/>
        </pc:sldMkLst>
        <pc:spChg chg="mod">
          <ac:chgData name="Phoebe Cueni" userId="0300f222-83e1-4c48-8d40-fac8c6bc3caf" providerId="ADAL" clId="{3A5E39A7-2162-4A19-A313-B0A24523E7BE}" dt="2021-07-07T12:26:07.724" v="3352" actId="20577"/>
          <ac:spMkLst>
            <pc:docMk/>
            <pc:sldMk cId="2447993799" sldId="295"/>
            <ac:spMk id="3" creationId="{E3F8127B-552A-4393-B601-C9CF21DAB17D}"/>
          </ac:spMkLst>
        </pc:spChg>
        <pc:picChg chg="mod">
          <ac:chgData name="Phoebe Cueni" userId="0300f222-83e1-4c48-8d40-fac8c6bc3caf" providerId="ADAL" clId="{3A5E39A7-2162-4A19-A313-B0A24523E7BE}" dt="2021-07-07T12:24:38.185" v="3267" actId="1076"/>
          <ac:picMkLst>
            <pc:docMk/>
            <pc:sldMk cId="2447993799" sldId="295"/>
            <ac:picMk id="8" creationId="{8A44401D-C7A9-4AC0-9403-0DBBD2DD3D6B}"/>
          </ac:picMkLst>
        </pc:picChg>
      </pc:sldChg>
      <pc:sldChg chg="modSp new mod modNotesTx">
        <pc:chgData name="Phoebe Cueni" userId="0300f222-83e1-4c48-8d40-fac8c6bc3caf" providerId="ADAL" clId="{3A5E39A7-2162-4A19-A313-B0A24523E7BE}" dt="2021-07-07T12:17:42.986" v="3100" actId="6549"/>
        <pc:sldMkLst>
          <pc:docMk/>
          <pc:sldMk cId="106384925" sldId="296"/>
        </pc:sldMkLst>
        <pc:spChg chg="mod">
          <ac:chgData name="Phoebe Cueni" userId="0300f222-83e1-4c48-8d40-fac8c6bc3caf" providerId="ADAL" clId="{3A5E39A7-2162-4A19-A313-B0A24523E7BE}" dt="2021-07-06T07:18:03.427" v="2829" actId="790"/>
          <ac:spMkLst>
            <pc:docMk/>
            <pc:sldMk cId="106384925" sldId="296"/>
            <ac:spMk id="2" creationId="{B9E35741-9AEB-4D9B-A88A-81FF5F5A3377}"/>
          </ac:spMkLst>
        </pc:spChg>
        <pc:spChg chg="mod">
          <ac:chgData name="Phoebe Cueni" userId="0300f222-83e1-4c48-8d40-fac8c6bc3caf" providerId="ADAL" clId="{3A5E39A7-2162-4A19-A313-B0A24523E7BE}" dt="2021-07-06T05:54:09.458" v="1733" actId="20577"/>
          <ac:spMkLst>
            <pc:docMk/>
            <pc:sldMk cId="106384925" sldId="296"/>
            <ac:spMk id="3" creationId="{D3429048-1FCC-482F-8178-8EB77041AE2C}"/>
          </ac:spMkLst>
        </pc:spChg>
      </pc:sldChg>
      <pc:sldChg chg="addSp delSp modSp new mod">
        <pc:chgData name="Phoebe Cueni" userId="0300f222-83e1-4c48-8d40-fac8c6bc3caf" providerId="ADAL" clId="{3A5E39A7-2162-4A19-A313-B0A24523E7BE}" dt="2021-07-06T06:10:02.505" v="2123" actId="6549"/>
        <pc:sldMkLst>
          <pc:docMk/>
          <pc:sldMk cId="1459396435" sldId="297"/>
        </pc:sldMkLst>
        <pc:spChg chg="del">
          <ac:chgData name="Phoebe Cueni" userId="0300f222-83e1-4c48-8d40-fac8c6bc3caf" providerId="ADAL" clId="{3A5E39A7-2162-4A19-A313-B0A24523E7BE}" dt="2021-07-06T05:56:39.271" v="1735"/>
          <ac:spMkLst>
            <pc:docMk/>
            <pc:sldMk cId="1459396435" sldId="297"/>
            <ac:spMk id="2" creationId="{F7F3AB36-9DDC-4B11-B6B3-B2A76F5E9E47}"/>
          </ac:spMkLst>
        </pc:spChg>
        <pc:spChg chg="del">
          <ac:chgData name="Phoebe Cueni" userId="0300f222-83e1-4c48-8d40-fac8c6bc3caf" providerId="ADAL" clId="{3A5E39A7-2162-4A19-A313-B0A24523E7BE}" dt="2021-07-06T05:56:39.271" v="1735"/>
          <ac:spMkLst>
            <pc:docMk/>
            <pc:sldMk cId="1459396435" sldId="297"/>
            <ac:spMk id="3" creationId="{06F7DFF0-CCB3-4850-AA9C-0E5F98E457B8}"/>
          </ac:spMkLst>
        </pc:spChg>
        <pc:spChg chg="mod">
          <ac:chgData name="Phoebe Cueni" userId="0300f222-83e1-4c48-8d40-fac8c6bc3caf" providerId="ADAL" clId="{3A5E39A7-2162-4A19-A313-B0A24523E7BE}" dt="2021-07-06T05:56:39.271" v="1735"/>
          <ac:spMkLst>
            <pc:docMk/>
            <pc:sldMk cId="1459396435" sldId="297"/>
            <ac:spMk id="4" creationId="{B2BCB31C-CBB9-4EC7-9C67-FC057856A451}"/>
          </ac:spMkLst>
        </pc:spChg>
        <pc:spChg chg="add mod">
          <ac:chgData name="Phoebe Cueni" userId="0300f222-83e1-4c48-8d40-fac8c6bc3caf" providerId="ADAL" clId="{3A5E39A7-2162-4A19-A313-B0A24523E7BE}" dt="2021-07-06T05:57:28.346" v="1743" actId="20577"/>
          <ac:spMkLst>
            <pc:docMk/>
            <pc:sldMk cId="1459396435" sldId="297"/>
            <ac:spMk id="5" creationId="{2FDE7104-C007-4D09-A501-836EC4CB2975}"/>
          </ac:spMkLst>
        </pc:spChg>
        <pc:spChg chg="add mod">
          <ac:chgData name="Phoebe Cueni" userId="0300f222-83e1-4c48-8d40-fac8c6bc3caf" providerId="ADAL" clId="{3A5E39A7-2162-4A19-A313-B0A24523E7BE}" dt="2021-07-06T06:10:02.505" v="2123" actId="6549"/>
          <ac:spMkLst>
            <pc:docMk/>
            <pc:sldMk cId="1459396435" sldId="297"/>
            <ac:spMk id="6" creationId="{F2C21B69-848D-42F2-931A-E9C1CBDA0F7F}"/>
          </ac:spMkLst>
        </pc:spChg>
      </pc:sldChg>
      <pc:sldChg chg="modSp new mod">
        <pc:chgData name="Phoebe Cueni" userId="0300f222-83e1-4c48-8d40-fac8c6bc3caf" providerId="ADAL" clId="{3A5E39A7-2162-4A19-A313-B0A24523E7BE}" dt="2021-07-06T14:38:16.862" v="2899" actId="20577"/>
        <pc:sldMkLst>
          <pc:docMk/>
          <pc:sldMk cId="3704428407" sldId="315"/>
        </pc:sldMkLst>
        <pc:spChg chg="mod">
          <ac:chgData name="Phoebe Cueni" userId="0300f222-83e1-4c48-8d40-fac8c6bc3caf" providerId="ADAL" clId="{3A5E39A7-2162-4A19-A313-B0A24523E7BE}" dt="2021-07-06T14:36:59.506" v="2856" actId="20577"/>
          <ac:spMkLst>
            <pc:docMk/>
            <pc:sldMk cId="3704428407" sldId="315"/>
            <ac:spMk id="2" creationId="{B6D9084C-FF10-4352-A250-09844CB07E0F}"/>
          </ac:spMkLst>
        </pc:spChg>
        <pc:spChg chg="mod">
          <ac:chgData name="Phoebe Cueni" userId="0300f222-83e1-4c48-8d40-fac8c6bc3caf" providerId="ADAL" clId="{3A5E39A7-2162-4A19-A313-B0A24523E7BE}" dt="2021-07-06T14:38:16.862" v="2899" actId="20577"/>
          <ac:spMkLst>
            <pc:docMk/>
            <pc:sldMk cId="3704428407" sldId="315"/>
            <ac:spMk id="3" creationId="{49B773E1-1ADC-45CD-BFED-A7024BB10465}"/>
          </ac:spMkLst>
        </pc:spChg>
      </pc:sldChg>
    </pc:docChg>
  </pc:docChgLst>
  <pc:docChgLst>
    <pc:chgData name="Aldo Doninelli" userId="381a0f0f-8a56-470e-b81d-c29608b22760" providerId="ADAL" clId="{FD03B6BE-2478-4B12-A104-A278C3200C3D}"/>
    <pc:docChg chg="undo custSel addSld delSld modSld sldOrd">
      <pc:chgData name="Aldo Doninelli" userId="381a0f0f-8a56-470e-b81d-c29608b22760" providerId="ADAL" clId="{FD03B6BE-2478-4B12-A104-A278C3200C3D}" dt="2021-07-06T14:49:54.455" v="1271" actId="20577"/>
      <pc:docMkLst>
        <pc:docMk/>
      </pc:docMkLst>
      <pc:sldChg chg="modSp mod">
        <pc:chgData name="Aldo Doninelli" userId="381a0f0f-8a56-470e-b81d-c29608b22760" providerId="ADAL" clId="{FD03B6BE-2478-4B12-A104-A278C3200C3D}" dt="2021-07-06T14:49:54.455" v="1271" actId="20577"/>
        <pc:sldMkLst>
          <pc:docMk/>
          <pc:sldMk cId="3318369797" sldId="272"/>
        </pc:sldMkLst>
        <pc:spChg chg="mod">
          <ac:chgData name="Aldo Doninelli" userId="381a0f0f-8a56-470e-b81d-c29608b22760" providerId="ADAL" clId="{FD03B6BE-2478-4B12-A104-A278C3200C3D}" dt="2021-07-06T14:49:54.455" v="1271" actId="20577"/>
          <ac:spMkLst>
            <pc:docMk/>
            <pc:sldMk cId="3318369797" sldId="272"/>
            <ac:spMk id="3" creationId="{497D3F9C-CF0F-49B9-A0EE-9008E88E3DD8}"/>
          </ac:spMkLst>
        </pc:spChg>
      </pc:sldChg>
      <pc:sldChg chg="add modTransition">
        <pc:chgData name="Aldo Doninelli" userId="381a0f0f-8a56-470e-b81d-c29608b22760" providerId="ADAL" clId="{FD03B6BE-2478-4B12-A104-A278C3200C3D}" dt="2021-07-06T13:09:45.919" v="913"/>
        <pc:sldMkLst>
          <pc:docMk/>
          <pc:sldMk cId="3546380568" sldId="278"/>
        </pc:sldMkLst>
      </pc:sldChg>
      <pc:sldChg chg="addSp modSp add mod">
        <pc:chgData name="Aldo Doninelli" userId="381a0f0f-8a56-470e-b81d-c29608b22760" providerId="ADAL" clId="{FD03B6BE-2478-4B12-A104-A278C3200C3D}" dt="2021-07-06T13:23:04.682" v="1139" actId="207"/>
        <pc:sldMkLst>
          <pc:docMk/>
          <pc:sldMk cId="2148814759" sldId="286"/>
        </pc:sldMkLst>
        <pc:spChg chg="add mod">
          <ac:chgData name="Aldo Doninelli" userId="381a0f0f-8a56-470e-b81d-c29608b22760" providerId="ADAL" clId="{FD03B6BE-2478-4B12-A104-A278C3200C3D}" dt="2021-07-06T13:23:04.682" v="1139" actId="207"/>
          <ac:spMkLst>
            <pc:docMk/>
            <pc:sldMk cId="2148814759" sldId="286"/>
            <ac:spMk id="3" creationId="{C280D32A-DA18-454E-BD0E-38368FE116E2}"/>
          </ac:spMkLst>
        </pc:spChg>
      </pc:sldChg>
      <pc:sldChg chg="modSp">
        <pc:chgData name="Aldo Doninelli" userId="381a0f0f-8a56-470e-b81d-c29608b22760" providerId="ADAL" clId="{FD03B6BE-2478-4B12-A104-A278C3200C3D}" dt="2021-07-06T07:43:00.100" v="5" actId="20577"/>
        <pc:sldMkLst>
          <pc:docMk/>
          <pc:sldMk cId="1078752443" sldId="290"/>
        </pc:sldMkLst>
        <pc:graphicFrameChg chg="mod">
          <ac:chgData name="Aldo Doninelli" userId="381a0f0f-8a56-470e-b81d-c29608b22760" providerId="ADAL" clId="{FD03B6BE-2478-4B12-A104-A278C3200C3D}" dt="2021-07-06T07:43:00.100" v="5" actId="20577"/>
          <ac:graphicFrameMkLst>
            <pc:docMk/>
            <pc:sldMk cId="1078752443" sldId="290"/>
            <ac:graphicFrameMk id="5" creationId="{4AD5D634-696B-496A-A048-AD3EF1776223}"/>
          </ac:graphicFrameMkLst>
        </pc:graphicFrameChg>
      </pc:sldChg>
      <pc:sldChg chg="add modTransition">
        <pc:chgData name="Aldo Doninelli" userId="381a0f0f-8a56-470e-b81d-c29608b22760" providerId="ADAL" clId="{FD03B6BE-2478-4B12-A104-A278C3200C3D}" dt="2021-07-06T13:21:02.478" v="1106"/>
        <pc:sldMkLst>
          <pc:docMk/>
          <pc:sldMk cId="87087441" sldId="292"/>
        </pc:sldMkLst>
      </pc:sldChg>
      <pc:sldChg chg="addSp delSp modSp mod modAnim">
        <pc:chgData name="Aldo Doninelli" userId="381a0f0f-8a56-470e-b81d-c29608b22760" providerId="ADAL" clId="{FD03B6BE-2478-4B12-A104-A278C3200C3D}" dt="2021-07-06T13:26:50.993" v="1144" actId="1076"/>
        <pc:sldMkLst>
          <pc:docMk/>
          <pc:sldMk cId="2447993799" sldId="295"/>
        </pc:sldMkLst>
        <pc:spChg chg="mod">
          <ac:chgData name="Aldo Doninelli" userId="381a0f0f-8a56-470e-b81d-c29608b22760" providerId="ADAL" clId="{FD03B6BE-2478-4B12-A104-A278C3200C3D}" dt="2021-07-06T12:36:18.648" v="26" actId="6549"/>
          <ac:spMkLst>
            <pc:docMk/>
            <pc:sldMk cId="2447993799" sldId="295"/>
            <ac:spMk id="2" creationId="{CC98B2F3-35BD-4525-B15C-1F65CD0CA3A9}"/>
          </ac:spMkLst>
        </pc:spChg>
        <pc:spChg chg="mod">
          <ac:chgData name="Aldo Doninelli" userId="381a0f0f-8a56-470e-b81d-c29608b22760" providerId="ADAL" clId="{FD03B6BE-2478-4B12-A104-A278C3200C3D}" dt="2021-07-06T13:26:41.039" v="1143" actId="6549"/>
          <ac:spMkLst>
            <pc:docMk/>
            <pc:sldMk cId="2447993799" sldId="295"/>
            <ac:spMk id="3" creationId="{E3F8127B-552A-4393-B601-C9CF21DAB17D}"/>
          </ac:spMkLst>
        </pc:spChg>
        <pc:picChg chg="add del mod">
          <ac:chgData name="Aldo Doninelli" userId="381a0f0f-8a56-470e-b81d-c29608b22760" providerId="ADAL" clId="{FD03B6BE-2478-4B12-A104-A278C3200C3D}" dt="2021-07-06T12:45:57.839" v="493" actId="478"/>
          <ac:picMkLst>
            <pc:docMk/>
            <pc:sldMk cId="2447993799" sldId="295"/>
            <ac:picMk id="6" creationId="{A26A7D23-BF98-4410-9B57-C0D68EE2BFC2}"/>
          </ac:picMkLst>
        </pc:picChg>
        <pc:picChg chg="add mod">
          <ac:chgData name="Aldo Doninelli" userId="381a0f0f-8a56-470e-b81d-c29608b22760" providerId="ADAL" clId="{FD03B6BE-2478-4B12-A104-A278C3200C3D}" dt="2021-07-06T13:26:50.993" v="1144" actId="1076"/>
          <ac:picMkLst>
            <pc:docMk/>
            <pc:sldMk cId="2447993799" sldId="295"/>
            <ac:picMk id="8" creationId="{8A44401D-C7A9-4AC0-9403-0DBBD2DD3D6B}"/>
          </ac:picMkLst>
        </pc:picChg>
      </pc:sldChg>
      <pc:sldChg chg="modSp new mod ord">
        <pc:chgData name="Aldo Doninelli" userId="381a0f0f-8a56-470e-b81d-c29608b22760" providerId="ADAL" clId="{FD03B6BE-2478-4B12-A104-A278C3200C3D}" dt="2021-07-06T13:08:41.334" v="844"/>
        <pc:sldMkLst>
          <pc:docMk/>
          <pc:sldMk cId="2178373563" sldId="298"/>
        </pc:sldMkLst>
        <pc:spChg chg="mod">
          <ac:chgData name="Aldo Doninelli" userId="381a0f0f-8a56-470e-b81d-c29608b22760" providerId="ADAL" clId="{FD03B6BE-2478-4B12-A104-A278C3200C3D}" dt="2021-07-06T12:48:35.109" v="531" actId="20577"/>
          <ac:spMkLst>
            <pc:docMk/>
            <pc:sldMk cId="2178373563" sldId="298"/>
            <ac:spMk id="2" creationId="{D8C11F78-A9B5-45BF-8A80-EC3855E3C8DA}"/>
          </ac:spMkLst>
        </pc:spChg>
        <pc:spChg chg="mod">
          <ac:chgData name="Aldo Doninelli" userId="381a0f0f-8a56-470e-b81d-c29608b22760" providerId="ADAL" clId="{FD03B6BE-2478-4B12-A104-A278C3200C3D}" dt="2021-07-06T12:57:22.543" v="817" actId="6549"/>
          <ac:spMkLst>
            <pc:docMk/>
            <pc:sldMk cId="2178373563" sldId="298"/>
            <ac:spMk id="3" creationId="{220A3326-E179-4CBB-9C59-B37BA5324DDE}"/>
          </ac:spMkLst>
        </pc:spChg>
      </pc:sldChg>
      <pc:sldChg chg="addSp modSp new del mod">
        <pc:chgData name="Aldo Doninelli" userId="381a0f0f-8a56-470e-b81d-c29608b22760" providerId="ADAL" clId="{FD03B6BE-2478-4B12-A104-A278C3200C3D}" dt="2021-07-06T13:21:14.853" v="1107" actId="47"/>
        <pc:sldMkLst>
          <pc:docMk/>
          <pc:sldMk cId="1611325632" sldId="299"/>
        </pc:sldMkLst>
        <pc:picChg chg="add mod">
          <ac:chgData name="Aldo Doninelli" userId="381a0f0f-8a56-470e-b81d-c29608b22760" providerId="ADAL" clId="{FD03B6BE-2478-4B12-A104-A278C3200C3D}" dt="2021-07-06T12:56:26.887" v="749" actId="14100"/>
          <ac:picMkLst>
            <pc:docMk/>
            <pc:sldMk cId="1611325632" sldId="299"/>
            <ac:picMk id="6" creationId="{C8647385-8A0C-4AFA-AF08-03FCD858DCBA}"/>
          </ac:picMkLst>
        </pc:picChg>
      </pc:sldChg>
      <pc:sldChg chg="new del">
        <pc:chgData name="Aldo Doninelli" userId="381a0f0f-8a56-470e-b81d-c29608b22760" providerId="ADAL" clId="{FD03B6BE-2478-4B12-A104-A278C3200C3D}" dt="2021-07-06T12:58:11.945" v="819" actId="680"/>
        <pc:sldMkLst>
          <pc:docMk/>
          <pc:sldMk cId="1666565540" sldId="300"/>
        </pc:sldMkLst>
      </pc:sldChg>
      <pc:sldChg chg="addSp modSp new del mod">
        <pc:chgData name="Aldo Doninelli" userId="381a0f0f-8a56-470e-b81d-c29608b22760" providerId="ADAL" clId="{FD03B6BE-2478-4B12-A104-A278C3200C3D}" dt="2021-07-06T13:21:14.853" v="1107" actId="47"/>
        <pc:sldMkLst>
          <pc:docMk/>
          <pc:sldMk cId="3165056026" sldId="300"/>
        </pc:sldMkLst>
        <pc:picChg chg="add mod">
          <ac:chgData name="Aldo Doninelli" userId="381a0f0f-8a56-470e-b81d-c29608b22760" providerId="ADAL" clId="{FD03B6BE-2478-4B12-A104-A278C3200C3D}" dt="2021-07-06T12:58:31.234" v="823" actId="14100"/>
          <ac:picMkLst>
            <pc:docMk/>
            <pc:sldMk cId="3165056026" sldId="300"/>
            <ac:picMk id="6" creationId="{24E12A71-5988-4A16-91C5-CA5B5A168435}"/>
          </ac:picMkLst>
        </pc:picChg>
      </pc:sldChg>
      <pc:sldChg chg="addSp modSp new del mod">
        <pc:chgData name="Aldo Doninelli" userId="381a0f0f-8a56-470e-b81d-c29608b22760" providerId="ADAL" clId="{FD03B6BE-2478-4B12-A104-A278C3200C3D}" dt="2021-07-06T13:21:14.853" v="1107" actId="47"/>
        <pc:sldMkLst>
          <pc:docMk/>
          <pc:sldMk cId="4228530187" sldId="301"/>
        </pc:sldMkLst>
        <pc:picChg chg="add mod">
          <ac:chgData name="Aldo Doninelli" userId="381a0f0f-8a56-470e-b81d-c29608b22760" providerId="ADAL" clId="{FD03B6BE-2478-4B12-A104-A278C3200C3D}" dt="2021-07-06T12:59:34.156" v="828" actId="14100"/>
          <ac:picMkLst>
            <pc:docMk/>
            <pc:sldMk cId="4228530187" sldId="301"/>
            <ac:picMk id="6" creationId="{29AFB719-5732-4907-AC92-628C23F2C4D0}"/>
          </ac:picMkLst>
        </pc:picChg>
      </pc:sldChg>
      <pc:sldChg chg="addSp modSp new del mod">
        <pc:chgData name="Aldo Doninelli" userId="381a0f0f-8a56-470e-b81d-c29608b22760" providerId="ADAL" clId="{FD03B6BE-2478-4B12-A104-A278C3200C3D}" dt="2021-07-06T13:21:14.853" v="1107" actId="47"/>
        <pc:sldMkLst>
          <pc:docMk/>
          <pc:sldMk cId="1667086356" sldId="302"/>
        </pc:sldMkLst>
        <pc:picChg chg="add mod">
          <ac:chgData name="Aldo Doninelli" userId="381a0f0f-8a56-470e-b81d-c29608b22760" providerId="ADAL" clId="{FD03B6BE-2478-4B12-A104-A278C3200C3D}" dt="2021-07-06T13:00:28.284" v="834" actId="1076"/>
          <ac:picMkLst>
            <pc:docMk/>
            <pc:sldMk cId="1667086356" sldId="302"/>
            <ac:picMk id="6" creationId="{8D61F698-7B82-47C4-BFD9-6E94ED5FEC0C}"/>
          </ac:picMkLst>
        </pc:picChg>
      </pc:sldChg>
      <pc:sldChg chg="addSp modSp new del mod">
        <pc:chgData name="Aldo Doninelli" userId="381a0f0f-8a56-470e-b81d-c29608b22760" providerId="ADAL" clId="{FD03B6BE-2478-4B12-A104-A278C3200C3D}" dt="2021-07-06T13:21:14.853" v="1107" actId="47"/>
        <pc:sldMkLst>
          <pc:docMk/>
          <pc:sldMk cId="3056290734" sldId="303"/>
        </pc:sldMkLst>
        <pc:picChg chg="add mod">
          <ac:chgData name="Aldo Doninelli" userId="381a0f0f-8a56-470e-b81d-c29608b22760" providerId="ADAL" clId="{FD03B6BE-2478-4B12-A104-A278C3200C3D}" dt="2021-07-06T13:01:20.800" v="840" actId="14100"/>
          <ac:picMkLst>
            <pc:docMk/>
            <pc:sldMk cId="3056290734" sldId="303"/>
            <ac:picMk id="6" creationId="{C7169B2D-2A73-415C-A1D1-E3913DBDABCD}"/>
          </ac:picMkLst>
        </pc:picChg>
      </pc:sldChg>
      <pc:sldChg chg="addSp delSp modSp add mod ord modTransition delAnim modAnim">
        <pc:chgData name="Aldo Doninelli" userId="381a0f0f-8a56-470e-b81d-c29608b22760" providerId="ADAL" clId="{FD03B6BE-2478-4B12-A104-A278C3200C3D}" dt="2021-07-06T13:18:41.966" v="1102" actId="478"/>
        <pc:sldMkLst>
          <pc:docMk/>
          <pc:sldMk cId="2295925053" sldId="304"/>
        </pc:sldMkLst>
        <pc:spChg chg="add del mod">
          <ac:chgData name="Aldo Doninelli" userId="381a0f0f-8a56-470e-b81d-c29608b22760" providerId="ADAL" clId="{FD03B6BE-2478-4B12-A104-A278C3200C3D}" dt="2021-07-06T13:18:41.966" v="1102" actId="478"/>
          <ac:spMkLst>
            <pc:docMk/>
            <pc:sldMk cId="2295925053" sldId="304"/>
            <ac:spMk id="8" creationId="{DD8938A8-1372-4CF8-A87E-13F5EE91ADD2}"/>
          </ac:spMkLst>
        </pc:spChg>
        <pc:spChg chg="add del mod">
          <ac:chgData name="Aldo Doninelli" userId="381a0f0f-8a56-470e-b81d-c29608b22760" providerId="ADAL" clId="{FD03B6BE-2478-4B12-A104-A278C3200C3D}" dt="2021-07-06T13:18:41.966" v="1102" actId="478"/>
          <ac:spMkLst>
            <pc:docMk/>
            <pc:sldMk cId="2295925053" sldId="304"/>
            <ac:spMk id="9" creationId="{EC213383-5497-44A7-BA70-F87E9B190925}"/>
          </ac:spMkLst>
        </pc:spChg>
        <pc:spChg chg="add del mod">
          <ac:chgData name="Aldo Doninelli" userId="381a0f0f-8a56-470e-b81d-c29608b22760" providerId="ADAL" clId="{FD03B6BE-2478-4B12-A104-A278C3200C3D}" dt="2021-07-06T13:18:41.966" v="1102" actId="478"/>
          <ac:spMkLst>
            <pc:docMk/>
            <pc:sldMk cId="2295925053" sldId="304"/>
            <ac:spMk id="10" creationId="{84D79FB2-7CA9-46F6-890B-F1219AE460C8}"/>
          </ac:spMkLst>
        </pc:spChg>
        <pc:spChg chg="add del mod">
          <ac:chgData name="Aldo Doninelli" userId="381a0f0f-8a56-470e-b81d-c29608b22760" providerId="ADAL" clId="{FD03B6BE-2478-4B12-A104-A278C3200C3D}" dt="2021-07-06T13:18:41.966" v="1102" actId="478"/>
          <ac:spMkLst>
            <pc:docMk/>
            <pc:sldMk cId="2295925053" sldId="304"/>
            <ac:spMk id="11" creationId="{E58D2FA0-E0F3-4314-A64A-42A451400F37}"/>
          </ac:spMkLst>
        </pc:spChg>
        <pc:picChg chg="mod">
          <ac:chgData name="Aldo Doninelli" userId="381a0f0f-8a56-470e-b81d-c29608b22760" providerId="ADAL" clId="{FD03B6BE-2478-4B12-A104-A278C3200C3D}" dt="2021-07-06T13:16:42.218" v="1090" actId="1076"/>
          <ac:picMkLst>
            <pc:docMk/>
            <pc:sldMk cId="2295925053" sldId="304"/>
            <ac:picMk id="7" creationId="{00000000-0000-0000-0000-000000000000}"/>
          </ac:picMkLst>
        </pc:picChg>
      </pc:sldChg>
      <pc:sldChg chg="addSp delSp modSp new mod">
        <pc:chgData name="Aldo Doninelli" userId="381a0f0f-8a56-470e-b81d-c29608b22760" providerId="ADAL" clId="{FD03B6BE-2478-4B12-A104-A278C3200C3D}" dt="2021-07-06T13:39:12.127" v="1178" actId="20577"/>
        <pc:sldMkLst>
          <pc:docMk/>
          <pc:sldMk cId="1917838816" sldId="305"/>
        </pc:sldMkLst>
        <pc:spChg chg="mod">
          <ac:chgData name="Aldo Doninelli" userId="381a0f0f-8a56-470e-b81d-c29608b22760" providerId="ADAL" clId="{FD03B6BE-2478-4B12-A104-A278C3200C3D}" dt="2021-07-06T13:09:00.605" v="878" actId="20577"/>
          <ac:spMkLst>
            <pc:docMk/>
            <pc:sldMk cId="1917838816" sldId="305"/>
            <ac:spMk id="2" creationId="{FCC6ACD8-22DF-4509-AA2E-FC374A2A7A49}"/>
          </ac:spMkLst>
        </pc:spChg>
        <pc:spChg chg="mod">
          <ac:chgData name="Aldo Doninelli" userId="381a0f0f-8a56-470e-b81d-c29608b22760" providerId="ADAL" clId="{FD03B6BE-2478-4B12-A104-A278C3200C3D}" dt="2021-07-06T13:39:12.127" v="1178" actId="20577"/>
          <ac:spMkLst>
            <pc:docMk/>
            <pc:sldMk cId="1917838816" sldId="305"/>
            <ac:spMk id="3" creationId="{B41CA81E-4EBB-4C32-B952-4DAE66EE25E0}"/>
          </ac:spMkLst>
        </pc:spChg>
        <pc:spChg chg="add del mod">
          <ac:chgData name="Aldo Doninelli" userId="381a0f0f-8a56-470e-b81d-c29608b22760" providerId="ADAL" clId="{FD03B6BE-2478-4B12-A104-A278C3200C3D}" dt="2021-07-06T13:15:50.329" v="1080" actId="478"/>
          <ac:spMkLst>
            <pc:docMk/>
            <pc:sldMk cId="1917838816" sldId="305"/>
            <ac:spMk id="5" creationId="{2BE86370-9BFF-4068-AE1F-523EED720A96}"/>
          </ac:spMkLst>
        </pc:spChg>
      </pc:sldChg>
      <pc:sldChg chg="add modTransition">
        <pc:chgData name="Aldo Doninelli" userId="381a0f0f-8a56-470e-b81d-c29608b22760" providerId="ADAL" clId="{FD03B6BE-2478-4B12-A104-A278C3200C3D}" dt="2021-07-06T13:09:55.331" v="914"/>
        <pc:sldMkLst>
          <pc:docMk/>
          <pc:sldMk cId="1364273075" sldId="306"/>
        </pc:sldMkLst>
      </pc:sldChg>
      <pc:sldChg chg="add modTransition">
        <pc:chgData name="Aldo Doninelli" userId="381a0f0f-8a56-470e-b81d-c29608b22760" providerId="ADAL" clId="{FD03B6BE-2478-4B12-A104-A278C3200C3D}" dt="2021-07-06T13:10:11.918" v="915"/>
        <pc:sldMkLst>
          <pc:docMk/>
          <pc:sldMk cId="3141756453" sldId="307"/>
        </pc:sldMkLst>
      </pc:sldChg>
      <pc:sldChg chg="add modTransition">
        <pc:chgData name="Aldo Doninelli" userId="381a0f0f-8a56-470e-b81d-c29608b22760" providerId="ADAL" clId="{FD03B6BE-2478-4B12-A104-A278C3200C3D}" dt="2021-07-06T13:10:21.886" v="916"/>
        <pc:sldMkLst>
          <pc:docMk/>
          <pc:sldMk cId="992935609" sldId="308"/>
        </pc:sldMkLst>
      </pc:sldChg>
      <pc:sldChg chg="add ord modTransition">
        <pc:chgData name="Aldo Doninelli" userId="381a0f0f-8a56-470e-b81d-c29608b22760" providerId="ADAL" clId="{FD03B6BE-2478-4B12-A104-A278C3200C3D}" dt="2021-07-06T13:20:34.177" v="1105"/>
        <pc:sldMkLst>
          <pc:docMk/>
          <pc:sldMk cId="1396761422" sldId="309"/>
        </pc:sldMkLst>
      </pc:sldChg>
      <pc:sldChg chg="add modTransition">
        <pc:chgData name="Aldo Doninelli" userId="381a0f0f-8a56-470e-b81d-c29608b22760" providerId="ADAL" clId="{FD03B6BE-2478-4B12-A104-A278C3200C3D}" dt="2021-07-06T13:20:29.580" v="1103"/>
        <pc:sldMkLst>
          <pc:docMk/>
          <pc:sldMk cId="909432408" sldId="310"/>
        </pc:sldMkLst>
      </pc:sldChg>
      <pc:sldChg chg="add modTransition">
        <pc:chgData name="Aldo Doninelli" userId="381a0f0f-8a56-470e-b81d-c29608b22760" providerId="ADAL" clId="{FD03B6BE-2478-4B12-A104-A278C3200C3D}" dt="2021-07-06T13:21:02.478" v="1106"/>
        <pc:sldMkLst>
          <pc:docMk/>
          <pc:sldMk cId="1570987544" sldId="311"/>
        </pc:sldMkLst>
      </pc:sldChg>
      <pc:sldChg chg="add modTransition">
        <pc:chgData name="Aldo Doninelli" userId="381a0f0f-8a56-470e-b81d-c29608b22760" providerId="ADAL" clId="{FD03B6BE-2478-4B12-A104-A278C3200C3D}" dt="2021-07-06T13:21:02.478" v="1106"/>
        <pc:sldMkLst>
          <pc:docMk/>
          <pc:sldMk cId="1875591894" sldId="312"/>
        </pc:sldMkLst>
      </pc:sldChg>
      <pc:sldChg chg="add modTransition">
        <pc:chgData name="Aldo Doninelli" userId="381a0f0f-8a56-470e-b81d-c29608b22760" providerId="ADAL" clId="{FD03B6BE-2478-4B12-A104-A278C3200C3D}" dt="2021-07-06T13:21:02.478" v="1106"/>
        <pc:sldMkLst>
          <pc:docMk/>
          <pc:sldMk cId="1863149808" sldId="313"/>
        </pc:sldMkLst>
      </pc:sldChg>
      <pc:sldChg chg="add modTransition">
        <pc:chgData name="Aldo Doninelli" userId="381a0f0f-8a56-470e-b81d-c29608b22760" providerId="ADAL" clId="{FD03B6BE-2478-4B12-A104-A278C3200C3D}" dt="2021-07-06T13:21:02.478" v="1106"/>
        <pc:sldMkLst>
          <pc:docMk/>
          <pc:sldMk cId="259388581" sldId="314"/>
        </pc:sldMkLst>
      </pc:sldChg>
    </pc:docChg>
  </pc:docChgLst>
  <pc:docChgLst>
    <pc:chgData name="Irene Nanculaf" userId="S::nanculaf@specialolympics.ch::f0561e8f-3728-41e9-a511-b1b221cd11e9" providerId="AD" clId="Web-{C4CDCA87-30AC-E243-8331-1626F50CFA89}"/>
    <pc:docChg chg="modSld">
      <pc:chgData name="Irene Nanculaf" userId="S::nanculaf@specialolympics.ch::f0561e8f-3728-41e9-a511-b1b221cd11e9" providerId="AD" clId="Web-{C4CDCA87-30AC-E243-8331-1626F50CFA89}" dt="2021-06-08T05:59:37.052" v="5" actId="20577"/>
      <pc:docMkLst>
        <pc:docMk/>
      </pc:docMkLst>
      <pc:sldChg chg="modSp">
        <pc:chgData name="Irene Nanculaf" userId="S::nanculaf@specialolympics.ch::f0561e8f-3728-41e9-a511-b1b221cd11e9" providerId="AD" clId="Web-{C4CDCA87-30AC-E243-8331-1626F50CFA89}" dt="2021-06-08T05:59:15.035" v="2" actId="20577"/>
        <pc:sldMkLst>
          <pc:docMk/>
          <pc:sldMk cId="1150226610" sldId="278"/>
        </pc:sldMkLst>
        <pc:spChg chg="mod">
          <ac:chgData name="Irene Nanculaf" userId="S::nanculaf@specialolympics.ch::f0561e8f-3728-41e9-a511-b1b221cd11e9" providerId="AD" clId="Web-{C4CDCA87-30AC-E243-8331-1626F50CFA89}" dt="2021-06-08T05:59:15.035" v="2" actId="20577"/>
          <ac:spMkLst>
            <pc:docMk/>
            <pc:sldMk cId="1150226610" sldId="278"/>
            <ac:spMk id="3" creationId="{7C922DF3-D188-488F-AB60-77D41FB1F5B5}"/>
          </ac:spMkLst>
        </pc:spChg>
      </pc:sldChg>
      <pc:sldChg chg="modSp">
        <pc:chgData name="Irene Nanculaf" userId="S::nanculaf@specialolympics.ch::f0561e8f-3728-41e9-a511-b1b221cd11e9" providerId="AD" clId="Web-{C4CDCA87-30AC-E243-8331-1626F50CFA89}" dt="2021-06-08T05:59:37.052" v="5" actId="20577"/>
        <pc:sldMkLst>
          <pc:docMk/>
          <pc:sldMk cId="190338448" sldId="287"/>
        </pc:sldMkLst>
        <pc:spChg chg="mod">
          <ac:chgData name="Irene Nanculaf" userId="S::nanculaf@specialolympics.ch::f0561e8f-3728-41e9-a511-b1b221cd11e9" providerId="AD" clId="Web-{C4CDCA87-30AC-E243-8331-1626F50CFA89}" dt="2021-06-08T05:59:37.052" v="5" actId="20577"/>
          <ac:spMkLst>
            <pc:docMk/>
            <pc:sldMk cId="190338448" sldId="287"/>
            <ac:spMk id="2" creationId="{CCD15EA9-77DC-4CA9-AEC1-C03B29947611}"/>
          </ac:spMkLst>
        </pc:spChg>
      </pc:sldChg>
    </pc:docChg>
  </pc:docChgLst>
  <pc:docChgLst>
    <pc:chgData name="Irene Nanculaf" userId="S::nanculaf@specialolympics.ch::f0561e8f-3728-41e9-a511-b1b221cd11e9" providerId="AD" clId="Web-{CC464FE4-39BD-86FF-F9BB-DC23E1EED5DD}"/>
    <pc:docChg chg="modSld">
      <pc:chgData name="Irene Nanculaf" userId="S::nanculaf@specialolympics.ch::f0561e8f-3728-41e9-a511-b1b221cd11e9" providerId="AD" clId="Web-{CC464FE4-39BD-86FF-F9BB-DC23E1EED5DD}" dt="2021-06-03T12:32:58.091" v="2" actId="20577"/>
      <pc:docMkLst>
        <pc:docMk/>
      </pc:docMkLst>
      <pc:sldChg chg="modSp">
        <pc:chgData name="Irene Nanculaf" userId="S::nanculaf@specialolympics.ch::f0561e8f-3728-41e9-a511-b1b221cd11e9" providerId="AD" clId="Web-{CC464FE4-39BD-86FF-F9BB-DC23E1EED5DD}" dt="2021-06-03T12:32:09.261" v="0" actId="1076"/>
        <pc:sldMkLst>
          <pc:docMk/>
          <pc:sldMk cId="3952739235" sldId="274"/>
        </pc:sldMkLst>
        <pc:picChg chg="mod">
          <ac:chgData name="Irene Nanculaf" userId="S::nanculaf@specialolympics.ch::f0561e8f-3728-41e9-a511-b1b221cd11e9" providerId="AD" clId="Web-{CC464FE4-39BD-86FF-F9BB-DC23E1EED5DD}" dt="2021-06-03T12:32:09.261" v="0" actId="1076"/>
          <ac:picMkLst>
            <pc:docMk/>
            <pc:sldMk cId="3952739235" sldId="274"/>
            <ac:picMk id="6" creationId="{C0C2A69D-3892-43F8-8386-1045021AD0A1}"/>
          </ac:picMkLst>
        </pc:picChg>
      </pc:sldChg>
      <pc:sldChg chg="modSp">
        <pc:chgData name="Irene Nanculaf" userId="S::nanculaf@specialolympics.ch::f0561e8f-3728-41e9-a511-b1b221cd11e9" providerId="AD" clId="Web-{CC464FE4-39BD-86FF-F9BB-DC23E1EED5DD}" dt="2021-06-03T12:32:58.091" v="2" actId="20577"/>
        <pc:sldMkLst>
          <pc:docMk/>
          <pc:sldMk cId="3091070481" sldId="283"/>
        </pc:sldMkLst>
        <pc:spChg chg="mod">
          <ac:chgData name="Irene Nanculaf" userId="S::nanculaf@specialolympics.ch::f0561e8f-3728-41e9-a511-b1b221cd11e9" providerId="AD" clId="Web-{CC464FE4-39BD-86FF-F9BB-DC23E1EED5DD}" dt="2021-06-03T12:32:58.091" v="2" actId="20577"/>
          <ac:spMkLst>
            <pc:docMk/>
            <pc:sldMk cId="3091070481" sldId="283"/>
            <ac:spMk id="3" creationId="{94D2B892-A824-4C50-AD5B-65B8B4EA9A4E}"/>
          </ac:spMkLst>
        </pc:spChg>
      </pc:sldChg>
    </pc:docChg>
  </pc:docChgLst>
  <pc:docChgLst>
    <pc:chgData name="Phoebe Cueni" userId="0300f222-83e1-4c48-8d40-fac8c6bc3caf" providerId="ADAL" clId="{D7BEF65B-ED0E-4C07-886E-4AA6CFCA631D}"/>
    <pc:docChg chg="undo custSel addSld delSld modSld sldOrd">
      <pc:chgData name="Phoebe Cueni" userId="0300f222-83e1-4c48-8d40-fac8c6bc3caf" providerId="ADAL" clId="{D7BEF65B-ED0E-4C07-886E-4AA6CFCA631D}" dt="2021-08-26T07:35:48.778" v="3110" actId="403"/>
      <pc:docMkLst>
        <pc:docMk/>
      </pc:docMkLst>
      <pc:sldChg chg="modSp mod">
        <pc:chgData name="Phoebe Cueni" userId="0300f222-83e1-4c48-8d40-fac8c6bc3caf" providerId="ADAL" clId="{D7BEF65B-ED0E-4C07-886E-4AA6CFCA631D}" dt="2021-08-26T07:30:20.798" v="3061" actId="20577"/>
        <pc:sldMkLst>
          <pc:docMk/>
          <pc:sldMk cId="2940451215" sldId="256"/>
        </pc:sldMkLst>
        <pc:spChg chg="mod">
          <ac:chgData name="Phoebe Cueni" userId="0300f222-83e1-4c48-8d40-fac8c6bc3caf" providerId="ADAL" clId="{D7BEF65B-ED0E-4C07-886E-4AA6CFCA631D}" dt="2021-08-26T07:30:20.798" v="3061" actId="20577"/>
          <ac:spMkLst>
            <pc:docMk/>
            <pc:sldMk cId="2940451215" sldId="256"/>
            <ac:spMk id="8" creationId="{00000000-0000-0000-0000-000000000000}"/>
          </ac:spMkLst>
        </pc:spChg>
        <pc:spChg chg="mod">
          <ac:chgData name="Phoebe Cueni" userId="0300f222-83e1-4c48-8d40-fac8c6bc3caf" providerId="ADAL" clId="{D7BEF65B-ED0E-4C07-886E-4AA6CFCA631D}" dt="2021-08-19T05:34:31.448" v="49" actId="20577"/>
          <ac:spMkLst>
            <pc:docMk/>
            <pc:sldMk cId="2940451215" sldId="256"/>
            <ac:spMk id="9" creationId="{00000000-0000-0000-0000-000000000000}"/>
          </ac:spMkLst>
        </pc:spChg>
      </pc:sldChg>
      <pc:sldChg chg="modSp mod">
        <pc:chgData name="Phoebe Cueni" userId="0300f222-83e1-4c48-8d40-fac8c6bc3caf" providerId="ADAL" clId="{D7BEF65B-ED0E-4C07-886E-4AA6CFCA631D}" dt="2021-08-26T07:30:37.540" v="3063" actId="20577"/>
        <pc:sldMkLst>
          <pc:docMk/>
          <pc:sldMk cId="3318369797" sldId="272"/>
        </pc:sldMkLst>
        <pc:spChg chg="mod">
          <ac:chgData name="Phoebe Cueni" userId="0300f222-83e1-4c48-8d40-fac8c6bc3caf" providerId="ADAL" clId="{D7BEF65B-ED0E-4C07-886E-4AA6CFCA631D}" dt="2021-08-26T07:30:37.540" v="3063" actId="20577"/>
          <ac:spMkLst>
            <pc:docMk/>
            <pc:sldMk cId="3318369797" sldId="272"/>
            <ac:spMk id="3" creationId="{497D3F9C-CF0F-49B9-A0EE-9008E88E3DD8}"/>
          </ac:spMkLst>
        </pc:spChg>
      </pc:sldChg>
      <pc:sldChg chg="del">
        <pc:chgData name="Phoebe Cueni" userId="0300f222-83e1-4c48-8d40-fac8c6bc3caf" providerId="ADAL" clId="{D7BEF65B-ED0E-4C07-886E-4AA6CFCA631D}" dt="2021-08-19T05:45:30.375" v="54" actId="47"/>
        <pc:sldMkLst>
          <pc:docMk/>
          <pc:sldMk cId="2529810281" sldId="276"/>
        </pc:sldMkLst>
      </pc:sldChg>
      <pc:sldChg chg="del">
        <pc:chgData name="Phoebe Cueni" userId="0300f222-83e1-4c48-8d40-fac8c6bc3caf" providerId="ADAL" clId="{D7BEF65B-ED0E-4C07-886E-4AA6CFCA631D}" dt="2021-08-19T05:46:29.811" v="98" actId="47"/>
        <pc:sldMkLst>
          <pc:docMk/>
          <pc:sldMk cId="3546380568" sldId="278"/>
        </pc:sldMkLst>
      </pc:sldChg>
      <pc:sldChg chg="del">
        <pc:chgData name="Phoebe Cueni" userId="0300f222-83e1-4c48-8d40-fac8c6bc3caf" providerId="ADAL" clId="{D7BEF65B-ED0E-4C07-886E-4AA6CFCA631D}" dt="2021-08-19T05:45:30.375" v="54" actId="47"/>
        <pc:sldMkLst>
          <pc:docMk/>
          <pc:sldMk cId="2991235581" sldId="279"/>
        </pc:sldMkLst>
      </pc:sldChg>
      <pc:sldChg chg="modSp mod">
        <pc:chgData name="Phoebe Cueni" userId="0300f222-83e1-4c48-8d40-fac8c6bc3caf" providerId="ADAL" clId="{D7BEF65B-ED0E-4C07-886E-4AA6CFCA631D}" dt="2021-08-24T13:22:32.424" v="2007" actId="20577"/>
        <pc:sldMkLst>
          <pc:docMk/>
          <pc:sldMk cId="849472371" sldId="280"/>
        </pc:sldMkLst>
        <pc:spChg chg="mod">
          <ac:chgData name="Phoebe Cueni" userId="0300f222-83e1-4c48-8d40-fac8c6bc3caf" providerId="ADAL" clId="{D7BEF65B-ED0E-4C07-886E-4AA6CFCA631D}" dt="2021-08-24T13:22:32.424" v="2007" actId="20577"/>
          <ac:spMkLst>
            <pc:docMk/>
            <pc:sldMk cId="849472371" sldId="280"/>
            <ac:spMk id="2" creationId="{AE235A22-9A73-4BD2-9D2B-0D37FD700E53}"/>
          </ac:spMkLst>
        </pc:spChg>
      </pc:sldChg>
      <pc:sldChg chg="modSp mod">
        <pc:chgData name="Phoebe Cueni" userId="0300f222-83e1-4c48-8d40-fac8c6bc3caf" providerId="ADAL" clId="{D7BEF65B-ED0E-4C07-886E-4AA6CFCA631D}" dt="2021-08-24T09:57:34.361" v="370" actId="20577"/>
        <pc:sldMkLst>
          <pc:docMk/>
          <pc:sldMk cId="52713590" sldId="282"/>
        </pc:sldMkLst>
        <pc:spChg chg="mod">
          <ac:chgData name="Phoebe Cueni" userId="0300f222-83e1-4c48-8d40-fac8c6bc3caf" providerId="ADAL" clId="{D7BEF65B-ED0E-4C07-886E-4AA6CFCA631D}" dt="2021-08-24T09:57:34.361" v="370" actId="20577"/>
          <ac:spMkLst>
            <pc:docMk/>
            <pc:sldMk cId="52713590" sldId="282"/>
            <ac:spMk id="2" creationId="{9FDFE9D9-3599-491B-9AFE-6933F6A30CE4}"/>
          </ac:spMkLst>
        </pc:spChg>
      </pc:sldChg>
      <pc:sldChg chg="modSp mod">
        <pc:chgData name="Phoebe Cueni" userId="0300f222-83e1-4c48-8d40-fac8c6bc3caf" providerId="ADAL" clId="{D7BEF65B-ED0E-4C07-886E-4AA6CFCA631D}" dt="2021-08-24T13:23:08.755" v="2042" actId="20577"/>
        <pc:sldMkLst>
          <pc:docMk/>
          <pc:sldMk cId="3091070481" sldId="283"/>
        </pc:sldMkLst>
        <pc:spChg chg="mod">
          <ac:chgData name="Phoebe Cueni" userId="0300f222-83e1-4c48-8d40-fac8c6bc3caf" providerId="ADAL" clId="{D7BEF65B-ED0E-4C07-886E-4AA6CFCA631D}" dt="2021-08-24T13:23:08.755" v="2042" actId="20577"/>
          <ac:spMkLst>
            <pc:docMk/>
            <pc:sldMk cId="3091070481" sldId="283"/>
            <ac:spMk id="2" creationId="{01E3248E-340F-4D09-AAA2-4E75D563DC11}"/>
          </ac:spMkLst>
        </pc:spChg>
        <pc:spChg chg="mod">
          <ac:chgData name="Phoebe Cueni" userId="0300f222-83e1-4c48-8d40-fac8c6bc3caf" providerId="ADAL" clId="{D7BEF65B-ED0E-4C07-886E-4AA6CFCA631D}" dt="2021-08-24T13:19:50.414" v="1933"/>
          <ac:spMkLst>
            <pc:docMk/>
            <pc:sldMk cId="3091070481" sldId="283"/>
            <ac:spMk id="3" creationId="{94D2B892-A824-4C50-AD5B-65B8B4EA9A4E}"/>
          </ac:spMkLst>
        </pc:spChg>
      </pc:sldChg>
      <pc:sldChg chg="del">
        <pc:chgData name="Phoebe Cueni" userId="0300f222-83e1-4c48-8d40-fac8c6bc3caf" providerId="ADAL" clId="{D7BEF65B-ED0E-4C07-886E-4AA6CFCA631D}" dt="2021-08-19T05:46:29.811" v="98" actId="47"/>
        <pc:sldMkLst>
          <pc:docMk/>
          <pc:sldMk cId="2148814759" sldId="286"/>
        </pc:sldMkLst>
      </pc:sldChg>
      <pc:sldChg chg="del">
        <pc:chgData name="Phoebe Cueni" userId="0300f222-83e1-4c48-8d40-fac8c6bc3caf" providerId="ADAL" clId="{D7BEF65B-ED0E-4C07-886E-4AA6CFCA631D}" dt="2021-08-19T05:45:30.375" v="54" actId="47"/>
        <pc:sldMkLst>
          <pc:docMk/>
          <pc:sldMk cId="1078752443" sldId="290"/>
        </pc:sldMkLst>
      </pc:sldChg>
      <pc:sldChg chg="modSp del mod ord">
        <pc:chgData name="Phoebe Cueni" userId="0300f222-83e1-4c48-8d40-fac8c6bc3caf" providerId="ADAL" clId="{D7BEF65B-ED0E-4C07-886E-4AA6CFCA631D}" dt="2021-08-24T14:17:41.597" v="2716" actId="47"/>
        <pc:sldMkLst>
          <pc:docMk/>
          <pc:sldMk cId="1452815364" sldId="291"/>
        </pc:sldMkLst>
        <pc:spChg chg="mod">
          <ac:chgData name="Phoebe Cueni" userId="0300f222-83e1-4c48-8d40-fac8c6bc3caf" providerId="ADAL" clId="{D7BEF65B-ED0E-4C07-886E-4AA6CFCA631D}" dt="2021-08-24T14:16:05.139" v="2652" actId="20577"/>
          <ac:spMkLst>
            <pc:docMk/>
            <pc:sldMk cId="1452815364" sldId="291"/>
            <ac:spMk id="2" creationId="{56BC86D5-7370-435B-9B48-CFA36D6093DE}"/>
          </ac:spMkLst>
        </pc:spChg>
        <pc:spChg chg="mod">
          <ac:chgData name="Phoebe Cueni" userId="0300f222-83e1-4c48-8d40-fac8c6bc3caf" providerId="ADAL" clId="{D7BEF65B-ED0E-4C07-886E-4AA6CFCA631D}" dt="2021-08-24T13:49:02.451" v="2483" actId="20577"/>
          <ac:spMkLst>
            <pc:docMk/>
            <pc:sldMk cId="1452815364" sldId="291"/>
            <ac:spMk id="13" creationId="{3F3B3999-6E86-43C2-A6D8-046587DB60BA}"/>
          </ac:spMkLst>
        </pc:spChg>
      </pc:sldChg>
      <pc:sldChg chg="del">
        <pc:chgData name="Phoebe Cueni" userId="0300f222-83e1-4c48-8d40-fac8c6bc3caf" providerId="ADAL" clId="{D7BEF65B-ED0E-4C07-886E-4AA6CFCA631D}" dt="2021-08-19T05:46:29.811" v="98" actId="47"/>
        <pc:sldMkLst>
          <pc:docMk/>
          <pc:sldMk cId="87087441" sldId="292"/>
        </pc:sldMkLst>
      </pc:sldChg>
      <pc:sldChg chg="del">
        <pc:chgData name="Phoebe Cueni" userId="0300f222-83e1-4c48-8d40-fac8c6bc3caf" providerId="ADAL" clId="{D7BEF65B-ED0E-4C07-886E-4AA6CFCA631D}" dt="2021-08-19T06:08:18.045" v="180" actId="47"/>
        <pc:sldMkLst>
          <pc:docMk/>
          <pc:sldMk cId="723091019" sldId="293"/>
        </pc:sldMkLst>
      </pc:sldChg>
      <pc:sldChg chg="del">
        <pc:chgData name="Phoebe Cueni" userId="0300f222-83e1-4c48-8d40-fac8c6bc3caf" providerId="ADAL" clId="{D7BEF65B-ED0E-4C07-886E-4AA6CFCA631D}" dt="2021-08-19T05:47:38.611" v="153" actId="47"/>
        <pc:sldMkLst>
          <pc:docMk/>
          <pc:sldMk cId="822147853" sldId="294"/>
        </pc:sldMkLst>
      </pc:sldChg>
      <pc:sldChg chg="del">
        <pc:chgData name="Phoebe Cueni" userId="0300f222-83e1-4c48-8d40-fac8c6bc3caf" providerId="ADAL" clId="{D7BEF65B-ED0E-4C07-886E-4AA6CFCA631D}" dt="2021-08-19T05:46:29.811" v="98" actId="47"/>
        <pc:sldMkLst>
          <pc:docMk/>
          <pc:sldMk cId="2447993799" sldId="295"/>
        </pc:sldMkLst>
      </pc:sldChg>
      <pc:sldChg chg="del">
        <pc:chgData name="Phoebe Cueni" userId="0300f222-83e1-4c48-8d40-fac8c6bc3caf" providerId="ADAL" clId="{D7BEF65B-ED0E-4C07-886E-4AA6CFCA631D}" dt="2021-08-19T05:45:30.375" v="54" actId="47"/>
        <pc:sldMkLst>
          <pc:docMk/>
          <pc:sldMk cId="106384925" sldId="296"/>
        </pc:sldMkLst>
      </pc:sldChg>
      <pc:sldChg chg="addSp delSp modSp mod">
        <pc:chgData name="Phoebe Cueni" userId="0300f222-83e1-4c48-8d40-fac8c6bc3caf" providerId="ADAL" clId="{D7BEF65B-ED0E-4C07-886E-4AA6CFCA631D}" dt="2021-08-26T07:35:48.778" v="3110" actId="403"/>
        <pc:sldMkLst>
          <pc:docMk/>
          <pc:sldMk cId="1459396435" sldId="297"/>
        </pc:sldMkLst>
        <pc:spChg chg="mod">
          <ac:chgData name="Phoebe Cueni" userId="0300f222-83e1-4c48-8d40-fac8c6bc3caf" providerId="ADAL" clId="{D7BEF65B-ED0E-4C07-886E-4AA6CFCA631D}" dt="2021-08-26T07:35:48.778" v="3110" actId="403"/>
          <ac:spMkLst>
            <pc:docMk/>
            <pc:sldMk cId="1459396435" sldId="297"/>
            <ac:spMk id="5" creationId="{2FDE7104-C007-4D09-A501-836EC4CB2975}"/>
          </ac:spMkLst>
        </pc:spChg>
        <pc:spChg chg="del mod">
          <ac:chgData name="Phoebe Cueni" userId="0300f222-83e1-4c48-8d40-fac8c6bc3caf" providerId="ADAL" clId="{D7BEF65B-ED0E-4C07-886E-4AA6CFCA631D}" dt="2021-08-24T09:57:50.685" v="381" actId="3680"/>
          <ac:spMkLst>
            <pc:docMk/>
            <pc:sldMk cId="1459396435" sldId="297"/>
            <ac:spMk id="6" creationId="{F2C21B69-848D-42F2-931A-E9C1CBDA0F7F}"/>
          </ac:spMkLst>
        </pc:spChg>
        <pc:spChg chg="add del mod">
          <ac:chgData name="Phoebe Cueni" userId="0300f222-83e1-4c48-8d40-fac8c6bc3caf" providerId="ADAL" clId="{D7BEF65B-ED0E-4C07-886E-4AA6CFCA631D}" dt="2021-08-24T10:01:17.738" v="575" actId="3680"/>
          <ac:spMkLst>
            <pc:docMk/>
            <pc:sldMk cId="1459396435" sldId="297"/>
            <ac:spMk id="7" creationId="{EA5BFB54-1099-45D9-B9E8-1FDAF8D67AE4}"/>
          </ac:spMkLst>
        </pc:spChg>
        <pc:graphicFrameChg chg="add del mod ord modGraphic">
          <ac:chgData name="Phoebe Cueni" userId="0300f222-83e1-4c48-8d40-fac8c6bc3caf" providerId="ADAL" clId="{D7BEF65B-ED0E-4C07-886E-4AA6CFCA631D}" dt="2021-08-24T10:01:08.521" v="574" actId="478"/>
          <ac:graphicFrameMkLst>
            <pc:docMk/>
            <pc:sldMk cId="1459396435" sldId="297"/>
            <ac:graphicFrameMk id="2" creationId="{E47CFE6A-4AE9-4081-9F34-854F848A105F}"/>
          </ac:graphicFrameMkLst>
        </pc:graphicFrameChg>
        <pc:graphicFrameChg chg="add mod ord modGraphic">
          <ac:chgData name="Phoebe Cueni" userId="0300f222-83e1-4c48-8d40-fac8c6bc3caf" providerId="ADAL" clId="{D7BEF65B-ED0E-4C07-886E-4AA6CFCA631D}" dt="2021-08-24T13:13:11.748" v="1801" actId="20577"/>
          <ac:graphicFrameMkLst>
            <pc:docMk/>
            <pc:sldMk cId="1459396435" sldId="297"/>
            <ac:graphicFrameMk id="8" creationId="{5D3CA244-8858-4BC3-B464-22BF1D7939AC}"/>
          </ac:graphicFrameMkLst>
        </pc:graphicFrameChg>
        <pc:graphicFrameChg chg="add del mod modGraphic">
          <ac:chgData name="Phoebe Cueni" userId="0300f222-83e1-4c48-8d40-fac8c6bc3caf" providerId="ADAL" clId="{D7BEF65B-ED0E-4C07-886E-4AA6CFCA631D}" dt="2021-08-24T10:06:11.071" v="770" actId="478"/>
          <ac:graphicFrameMkLst>
            <pc:docMk/>
            <pc:sldMk cId="1459396435" sldId="297"/>
            <ac:graphicFrameMk id="9" creationId="{5B0214B7-F4E7-4502-B8A2-C4F41EA60094}"/>
          </ac:graphicFrameMkLst>
        </pc:graphicFrameChg>
      </pc:sldChg>
      <pc:sldChg chg="del">
        <pc:chgData name="Phoebe Cueni" userId="0300f222-83e1-4c48-8d40-fac8c6bc3caf" providerId="ADAL" clId="{D7BEF65B-ED0E-4C07-886E-4AA6CFCA631D}" dt="2021-08-19T05:46:29.811" v="98" actId="47"/>
        <pc:sldMkLst>
          <pc:docMk/>
          <pc:sldMk cId="2178373563" sldId="298"/>
        </pc:sldMkLst>
      </pc:sldChg>
      <pc:sldChg chg="del">
        <pc:chgData name="Phoebe Cueni" userId="0300f222-83e1-4c48-8d40-fac8c6bc3caf" providerId="ADAL" clId="{D7BEF65B-ED0E-4C07-886E-4AA6CFCA631D}" dt="2021-08-19T05:46:29.811" v="98" actId="47"/>
        <pc:sldMkLst>
          <pc:docMk/>
          <pc:sldMk cId="2295925053" sldId="304"/>
        </pc:sldMkLst>
      </pc:sldChg>
      <pc:sldChg chg="del">
        <pc:chgData name="Phoebe Cueni" userId="0300f222-83e1-4c48-8d40-fac8c6bc3caf" providerId="ADAL" clId="{D7BEF65B-ED0E-4C07-886E-4AA6CFCA631D}" dt="2021-08-19T05:46:29.811" v="98" actId="47"/>
        <pc:sldMkLst>
          <pc:docMk/>
          <pc:sldMk cId="1917838816" sldId="305"/>
        </pc:sldMkLst>
      </pc:sldChg>
      <pc:sldChg chg="del">
        <pc:chgData name="Phoebe Cueni" userId="0300f222-83e1-4c48-8d40-fac8c6bc3caf" providerId="ADAL" clId="{D7BEF65B-ED0E-4C07-886E-4AA6CFCA631D}" dt="2021-08-19T05:46:29.811" v="98" actId="47"/>
        <pc:sldMkLst>
          <pc:docMk/>
          <pc:sldMk cId="1364273075" sldId="306"/>
        </pc:sldMkLst>
      </pc:sldChg>
      <pc:sldChg chg="del">
        <pc:chgData name="Phoebe Cueni" userId="0300f222-83e1-4c48-8d40-fac8c6bc3caf" providerId="ADAL" clId="{D7BEF65B-ED0E-4C07-886E-4AA6CFCA631D}" dt="2021-08-19T05:46:29.811" v="98" actId="47"/>
        <pc:sldMkLst>
          <pc:docMk/>
          <pc:sldMk cId="3141756453" sldId="307"/>
        </pc:sldMkLst>
      </pc:sldChg>
      <pc:sldChg chg="del">
        <pc:chgData name="Phoebe Cueni" userId="0300f222-83e1-4c48-8d40-fac8c6bc3caf" providerId="ADAL" clId="{D7BEF65B-ED0E-4C07-886E-4AA6CFCA631D}" dt="2021-08-19T05:46:29.811" v="98" actId="47"/>
        <pc:sldMkLst>
          <pc:docMk/>
          <pc:sldMk cId="992935609" sldId="308"/>
        </pc:sldMkLst>
      </pc:sldChg>
      <pc:sldChg chg="del">
        <pc:chgData name="Phoebe Cueni" userId="0300f222-83e1-4c48-8d40-fac8c6bc3caf" providerId="ADAL" clId="{D7BEF65B-ED0E-4C07-886E-4AA6CFCA631D}" dt="2021-08-19T05:46:29.811" v="98" actId="47"/>
        <pc:sldMkLst>
          <pc:docMk/>
          <pc:sldMk cId="1396761422" sldId="309"/>
        </pc:sldMkLst>
      </pc:sldChg>
      <pc:sldChg chg="del">
        <pc:chgData name="Phoebe Cueni" userId="0300f222-83e1-4c48-8d40-fac8c6bc3caf" providerId="ADAL" clId="{D7BEF65B-ED0E-4C07-886E-4AA6CFCA631D}" dt="2021-08-19T05:46:29.811" v="98" actId="47"/>
        <pc:sldMkLst>
          <pc:docMk/>
          <pc:sldMk cId="909432408" sldId="310"/>
        </pc:sldMkLst>
      </pc:sldChg>
      <pc:sldChg chg="del">
        <pc:chgData name="Phoebe Cueni" userId="0300f222-83e1-4c48-8d40-fac8c6bc3caf" providerId="ADAL" clId="{D7BEF65B-ED0E-4C07-886E-4AA6CFCA631D}" dt="2021-08-19T05:46:29.811" v="98" actId="47"/>
        <pc:sldMkLst>
          <pc:docMk/>
          <pc:sldMk cId="1570987544" sldId="311"/>
        </pc:sldMkLst>
      </pc:sldChg>
      <pc:sldChg chg="del">
        <pc:chgData name="Phoebe Cueni" userId="0300f222-83e1-4c48-8d40-fac8c6bc3caf" providerId="ADAL" clId="{D7BEF65B-ED0E-4C07-886E-4AA6CFCA631D}" dt="2021-08-19T05:46:29.811" v="98" actId="47"/>
        <pc:sldMkLst>
          <pc:docMk/>
          <pc:sldMk cId="1875591894" sldId="312"/>
        </pc:sldMkLst>
      </pc:sldChg>
      <pc:sldChg chg="del">
        <pc:chgData name="Phoebe Cueni" userId="0300f222-83e1-4c48-8d40-fac8c6bc3caf" providerId="ADAL" clId="{D7BEF65B-ED0E-4C07-886E-4AA6CFCA631D}" dt="2021-08-19T05:46:29.811" v="98" actId="47"/>
        <pc:sldMkLst>
          <pc:docMk/>
          <pc:sldMk cId="1863149808" sldId="313"/>
        </pc:sldMkLst>
      </pc:sldChg>
      <pc:sldChg chg="del">
        <pc:chgData name="Phoebe Cueni" userId="0300f222-83e1-4c48-8d40-fac8c6bc3caf" providerId="ADAL" clId="{D7BEF65B-ED0E-4C07-886E-4AA6CFCA631D}" dt="2021-08-19T05:46:29.811" v="98" actId="47"/>
        <pc:sldMkLst>
          <pc:docMk/>
          <pc:sldMk cId="259388581" sldId="314"/>
        </pc:sldMkLst>
      </pc:sldChg>
      <pc:sldChg chg="modSp mod">
        <pc:chgData name="Phoebe Cueni" userId="0300f222-83e1-4c48-8d40-fac8c6bc3caf" providerId="ADAL" clId="{D7BEF65B-ED0E-4C07-886E-4AA6CFCA631D}" dt="2021-08-19T06:08:02.891" v="179" actId="20577"/>
        <pc:sldMkLst>
          <pc:docMk/>
          <pc:sldMk cId="3704428407" sldId="315"/>
        </pc:sldMkLst>
        <pc:spChg chg="mod">
          <ac:chgData name="Phoebe Cueni" userId="0300f222-83e1-4c48-8d40-fac8c6bc3caf" providerId="ADAL" clId="{D7BEF65B-ED0E-4C07-886E-4AA6CFCA631D}" dt="2021-08-19T06:08:02.891" v="179" actId="20577"/>
          <ac:spMkLst>
            <pc:docMk/>
            <pc:sldMk cId="3704428407" sldId="315"/>
            <ac:spMk id="3" creationId="{49B773E1-1ADC-45CD-BFED-A7024BB10465}"/>
          </ac:spMkLst>
        </pc:spChg>
      </pc:sldChg>
      <pc:sldChg chg="addSp modSp new mod">
        <pc:chgData name="Phoebe Cueni" userId="0300f222-83e1-4c48-8d40-fac8c6bc3caf" providerId="ADAL" clId="{D7BEF65B-ED0E-4C07-886E-4AA6CFCA631D}" dt="2021-08-24T14:01:08.972" v="2509" actId="113"/>
        <pc:sldMkLst>
          <pc:docMk/>
          <pc:sldMk cId="988622459" sldId="316"/>
        </pc:sldMkLst>
        <pc:spChg chg="mod">
          <ac:chgData name="Phoebe Cueni" userId="0300f222-83e1-4c48-8d40-fac8c6bc3caf" providerId="ADAL" clId="{D7BEF65B-ED0E-4C07-886E-4AA6CFCA631D}" dt="2021-08-19T06:10:00.319" v="249" actId="20577"/>
          <ac:spMkLst>
            <pc:docMk/>
            <pc:sldMk cId="988622459" sldId="316"/>
            <ac:spMk id="2" creationId="{7130598B-B769-4719-BF77-0C8239B13547}"/>
          </ac:spMkLst>
        </pc:spChg>
        <pc:spChg chg="mod">
          <ac:chgData name="Phoebe Cueni" userId="0300f222-83e1-4c48-8d40-fac8c6bc3caf" providerId="ADAL" clId="{D7BEF65B-ED0E-4C07-886E-4AA6CFCA631D}" dt="2021-08-24T14:01:08.972" v="2509" actId="113"/>
          <ac:spMkLst>
            <pc:docMk/>
            <pc:sldMk cId="988622459" sldId="316"/>
            <ac:spMk id="3" creationId="{E76B6351-E62F-415A-BC2D-7DA07AFC2EB5}"/>
          </ac:spMkLst>
        </pc:spChg>
        <pc:spChg chg="add mod">
          <ac:chgData name="Phoebe Cueni" userId="0300f222-83e1-4c48-8d40-fac8c6bc3caf" providerId="ADAL" clId="{D7BEF65B-ED0E-4C07-886E-4AA6CFCA631D}" dt="2021-08-19T06:10:23.273" v="254" actId="571"/>
          <ac:spMkLst>
            <pc:docMk/>
            <pc:sldMk cId="988622459" sldId="316"/>
            <ac:spMk id="5" creationId="{5315E6C8-512A-4CEE-BD58-2C36DA0AC570}"/>
          </ac:spMkLst>
        </pc:spChg>
      </pc:sldChg>
      <pc:sldChg chg="addSp delSp modSp new add del">
        <pc:chgData name="Phoebe Cueni" userId="0300f222-83e1-4c48-8d40-fac8c6bc3caf" providerId="ADAL" clId="{D7BEF65B-ED0E-4C07-886E-4AA6CFCA631D}" dt="2021-08-24T14:13:20.460" v="2613"/>
        <pc:sldMkLst>
          <pc:docMk/>
          <pc:sldMk cId="812627812" sldId="317"/>
        </pc:sldMkLst>
        <pc:spChg chg="del">
          <ac:chgData name="Phoebe Cueni" userId="0300f222-83e1-4c48-8d40-fac8c6bc3caf" providerId="ADAL" clId="{D7BEF65B-ED0E-4C07-886E-4AA6CFCA631D}" dt="2021-08-19T06:14:46.042" v="336"/>
          <ac:spMkLst>
            <pc:docMk/>
            <pc:sldMk cId="812627812" sldId="317"/>
            <ac:spMk id="2" creationId="{3DC6ECA9-59D4-49AD-988C-57A3DB306B79}"/>
          </ac:spMkLst>
        </pc:spChg>
        <pc:spChg chg="del">
          <ac:chgData name="Phoebe Cueni" userId="0300f222-83e1-4c48-8d40-fac8c6bc3caf" providerId="ADAL" clId="{D7BEF65B-ED0E-4C07-886E-4AA6CFCA631D}" dt="2021-08-19T06:14:46.042" v="336"/>
          <ac:spMkLst>
            <pc:docMk/>
            <pc:sldMk cId="812627812" sldId="317"/>
            <ac:spMk id="3" creationId="{360F4089-A4F5-496F-B0DF-25816BBD5F6B}"/>
          </ac:spMkLst>
        </pc:spChg>
        <pc:spChg chg="mod">
          <ac:chgData name="Phoebe Cueni" userId="0300f222-83e1-4c48-8d40-fac8c6bc3caf" providerId="ADAL" clId="{D7BEF65B-ED0E-4C07-886E-4AA6CFCA631D}" dt="2021-08-24T14:13:20.460" v="2613"/>
          <ac:spMkLst>
            <pc:docMk/>
            <pc:sldMk cId="812627812" sldId="317"/>
            <ac:spMk id="4" creationId="{1403A471-F0BC-44CA-A49D-127123B29131}"/>
          </ac:spMkLst>
        </pc:spChg>
        <pc:spChg chg="add mod">
          <ac:chgData name="Phoebe Cueni" userId="0300f222-83e1-4c48-8d40-fac8c6bc3caf" providerId="ADAL" clId="{D7BEF65B-ED0E-4C07-886E-4AA6CFCA631D}" dt="2021-08-24T14:13:20.460" v="2613"/>
          <ac:spMkLst>
            <pc:docMk/>
            <pc:sldMk cId="812627812" sldId="317"/>
            <ac:spMk id="5" creationId="{856A8F40-68FD-4A04-BE79-950F34C02374}"/>
          </ac:spMkLst>
        </pc:spChg>
        <pc:spChg chg="add mod">
          <ac:chgData name="Phoebe Cueni" userId="0300f222-83e1-4c48-8d40-fac8c6bc3caf" providerId="ADAL" clId="{D7BEF65B-ED0E-4C07-886E-4AA6CFCA631D}" dt="2021-08-24T14:13:20.460" v="2613"/>
          <ac:spMkLst>
            <pc:docMk/>
            <pc:sldMk cId="812627812" sldId="317"/>
            <ac:spMk id="6" creationId="{802C3FB6-15F8-461A-849C-2F187A8406D0}"/>
          </ac:spMkLst>
        </pc:spChg>
      </pc:sldChg>
      <pc:sldChg chg="addSp delSp modSp new mod">
        <pc:chgData name="Phoebe Cueni" userId="0300f222-83e1-4c48-8d40-fac8c6bc3caf" providerId="ADAL" clId="{D7BEF65B-ED0E-4C07-886E-4AA6CFCA631D}" dt="2021-08-24T13:48:45.291" v="2456" actId="20577"/>
        <pc:sldMkLst>
          <pc:docMk/>
          <pc:sldMk cId="1807118408" sldId="318"/>
        </pc:sldMkLst>
        <pc:spChg chg="del">
          <ac:chgData name="Phoebe Cueni" userId="0300f222-83e1-4c48-8d40-fac8c6bc3caf" providerId="ADAL" clId="{D7BEF65B-ED0E-4C07-886E-4AA6CFCA631D}" dt="2021-08-20T08:57:25.305" v="354"/>
          <ac:spMkLst>
            <pc:docMk/>
            <pc:sldMk cId="1807118408" sldId="318"/>
            <ac:spMk id="2" creationId="{5DC944F0-AA63-4CA5-9BA0-D0D3D1036575}"/>
          </ac:spMkLst>
        </pc:spChg>
        <pc:spChg chg="mod">
          <ac:chgData name="Phoebe Cueni" userId="0300f222-83e1-4c48-8d40-fac8c6bc3caf" providerId="ADAL" clId="{D7BEF65B-ED0E-4C07-886E-4AA6CFCA631D}" dt="2021-08-20T08:57:47.509" v="356" actId="6549"/>
          <ac:spMkLst>
            <pc:docMk/>
            <pc:sldMk cId="1807118408" sldId="318"/>
            <ac:spMk id="3" creationId="{7B587591-C182-41A4-B0E8-560F26E94E6B}"/>
          </ac:spMkLst>
        </pc:spChg>
        <pc:spChg chg="add del mod">
          <ac:chgData name="Phoebe Cueni" userId="0300f222-83e1-4c48-8d40-fac8c6bc3caf" providerId="ADAL" clId="{D7BEF65B-ED0E-4C07-886E-4AA6CFCA631D}" dt="2021-08-20T08:57:27.285" v="355"/>
          <ac:spMkLst>
            <pc:docMk/>
            <pc:sldMk cId="1807118408" sldId="318"/>
            <ac:spMk id="4" creationId="{FD1FD933-F461-4CF7-AD6B-483AF4BD8C4F}"/>
          </ac:spMkLst>
        </pc:spChg>
        <pc:spChg chg="add mod">
          <ac:chgData name="Phoebe Cueni" userId="0300f222-83e1-4c48-8d40-fac8c6bc3caf" providerId="ADAL" clId="{D7BEF65B-ED0E-4C07-886E-4AA6CFCA631D}" dt="2021-08-24T13:48:45.291" v="2456" actId="20577"/>
          <ac:spMkLst>
            <pc:docMk/>
            <pc:sldMk cId="1807118408" sldId="318"/>
            <ac:spMk id="5" creationId="{1810E448-C94C-4CEF-9BE5-D8A846C65A05}"/>
          </ac:spMkLst>
        </pc:spChg>
      </pc:sldChg>
      <pc:sldChg chg="addSp delSp modSp add mod">
        <pc:chgData name="Phoebe Cueni" userId="0300f222-83e1-4c48-8d40-fac8c6bc3caf" providerId="ADAL" clId="{D7BEF65B-ED0E-4C07-886E-4AA6CFCA631D}" dt="2021-08-26T07:35:38.169" v="3100" actId="404"/>
        <pc:sldMkLst>
          <pc:docMk/>
          <pc:sldMk cId="1593970573" sldId="319"/>
        </pc:sldMkLst>
        <pc:spChg chg="add del mod">
          <ac:chgData name="Phoebe Cueni" userId="0300f222-83e1-4c48-8d40-fac8c6bc3caf" providerId="ADAL" clId="{D7BEF65B-ED0E-4C07-886E-4AA6CFCA631D}" dt="2021-08-26T06:32:27.030" v="2854"/>
          <ac:spMkLst>
            <pc:docMk/>
            <pc:sldMk cId="1593970573" sldId="319"/>
            <ac:spMk id="2" creationId="{90D44378-F805-42D9-BC2E-12C0AEAEB057}"/>
          </ac:spMkLst>
        </pc:spChg>
        <pc:spChg chg="add del mod">
          <ac:chgData name="Phoebe Cueni" userId="0300f222-83e1-4c48-8d40-fac8c6bc3caf" providerId="ADAL" clId="{D7BEF65B-ED0E-4C07-886E-4AA6CFCA631D}" dt="2021-08-24T10:06:06.639" v="768" actId="478"/>
          <ac:spMkLst>
            <pc:docMk/>
            <pc:sldMk cId="1593970573" sldId="319"/>
            <ac:spMk id="3" creationId="{951D4253-9A9C-4FB2-98F4-F98F46458B4C}"/>
          </ac:spMkLst>
        </pc:spChg>
        <pc:spChg chg="mod">
          <ac:chgData name="Phoebe Cueni" userId="0300f222-83e1-4c48-8d40-fac8c6bc3caf" providerId="ADAL" clId="{D7BEF65B-ED0E-4C07-886E-4AA6CFCA631D}" dt="2021-08-24T10:06:26.634" v="773"/>
          <ac:spMkLst>
            <pc:docMk/>
            <pc:sldMk cId="1593970573" sldId="319"/>
            <ac:spMk id="4" creationId="{B2BCB31C-CBB9-4EC7-9C67-FC057856A451}"/>
          </ac:spMkLst>
        </pc:spChg>
        <pc:spChg chg="mod">
          <ac:chgData name="Phoebe Cueni" userId="0300f222-83e1-4c48-8d40-fac8c6bc3caf" providerId="ADAL" clId="{D7BEF65B-ED0E-4C07-886E-4AA6CFCA631D}" dt="2021-08-26T07:35:38.169" v="3100" actId="404"/>
          <ac:spMkLst>
            <pc:docMk/>
            <pc:sldMk cId="1593970573" sldId="319"/>
            <ac:spMk id="5" creationId="{2FDE7104-C007-4D09-A501-836EC4CB2975}"/>
          </ac:spMkLst>
        </pc:spChg>
        <pc:spChg chg="add del mod">
          <ac:chgData name="Phoebe Cueni" userId="0300f222-83e1-4c48-8d40-fac8c6bc3caf" providerId="ADAL" clId="{D7BEF65B-ED0E-4C07-886E-4AA6CFCA631D}" dt="2021-08-24T10:06:32.639" v="774" actId="3680"/>
          <ac:spMkLst>
            <pc:docMk/>
            <pc:sldMk cId="1593970573" sldId="319"/>
            <ac:spMk id="6" creationId="{72246F68-129E-40C4-B3DD-22FA51938DA2}"/>
          </ac:spMkLst>
        </pc:spChg>
        <pc:graphicFrameChg chg="add mod ord modGraphic">
          <ac:chgData name="Phoebe Cueni" userId="0300f222-83e1-4c48-8d40-fac8c6bc3caf" providerId="ADAL" clId="{D7BEF65B-ED0E-4C07-886E-4AA6CFCA631D}" dt="2021-08-24T14:31:58.366" v="2722" actId="20577"/>
          <ac:graphicFrameMkLst>
            <pc:docMk/>
            <pc:sldMk cId="1593970573" sldId="319"/>
            <ac:graphicFrameMk id="7" creationId="{EDDC4A88-279B-45E8-9F16-5217AD442074}"/>
          </ac:graphicFrameMkLst>
        </pc:graphicFrameChg>
        <pc:graphicFrameChg chg="del">
          <ac:chgData name="Phoebe Cueni" userId="0300f222-83e1-4c48-8d40-fac8c6bc3caf" providerId="ADAL" clId="{D7BEF65B-ED0E-4C07-886E-4AA6CFCA631D}" dt="2021-08-24T10:06:00.750" v="767" actId="478"/>
          <ac:graphicFrameMkLst>
            <pc:docMk/>
            <pc:sldMk cId="1593970573" sldId="319"/>
            <ac:graphicFrameMk id="8" creationId="{5D3CA244-8858-4BC3-B464-22BF1D7939AC}"/>
          </ac:graphicFrameMkLst>
        </pc:graphicFrameChg>
        <pc:graphicFrameChg chg="del">
          <ac:chgData name="Phoebe Cueni" userId="0300f222-83e1-4c48-8d40-fac8c6bc3caf" providerId="ADAL" clId="{D7BEF65B-ED0E-4C07-886E-4AA6CFCA631D}" dt="2021-08-24T10:06:08.289" v="769" actId="478"/>
          <ac:graphicFrameMkLst>
            <pc:docMk/>
            <pc:sldMk cId="1593970573" sldId="319"/>
            <ac:graphicFrameMk id="9" creationId="{5B0214B7-F4E7-4502-B8A2-C4F41EA60094}"/>
          </ac:graphicFrameMkLst>
        </pc:graphicFrameChg>
      </pc:sldChg>
      <pc:sldChg chg="modSp new mod modNotesTx">
        <pc:chgData name="Phoebe Cueni" userId="0300f222-83e1-4c48-8d40-fac8c6bc3caf" providerId="ADAL" clId="{D7BEF65B-ED0E-4C07-886E-4AA6CFCA631D}" dt="2021-08-24T15:35:07.150" v="2725" actId="20577"/>
        <pc:sldMkLst>
          <pc:docMk/>
          <pc:sldMk cId="3608827172" sldId="320"/>
        </pc:sldMkLst>
        <pc:spChg chg="mod">
          <ac:chgData name="Phoebe Cueni" userId="0300f222-83e1-4c48-8d40-fac8c6bc3caf" providerId="ADAL" clId="{D7BEF65B-ED0E-4C07-886E-4AA6CFCA631D}" dt="2021-08-24T13:48:41.524" v="2454" actId="20577"/>
          <ac:spMkLst>
            <pc:docMk/>
            <pc:sldMk cId="3608827172" sldId="320"/>
            <ac:spMk id="2" creationId="{6E8AE9B9-4868-46BE-B0A5-CA3C5DA74A0A}"/>
          </ac:spMkLst>
        </pc:spChg>
        <pc:spChg chg="mod">
          <ac:chgData name="Phoebe Cueni" userId="0300f222-83e1-4c48-8d40-fac8c6bc3caf" providerId="ADAL" clId="{D7BEF65B-ED0E-4C07-886E-4AA6CFCA631D}" dt="2021-08-24T14:40:17.422" v="2723" actId="20577"/>
          <ac:spMkLst>
            <pc:docMk/>
            <pc:sldMk cId="3608827172" sldId="320"/>
            <ac:spMk id="3" creationId="{6F839F7D-F9D7-40E9-91B6-44B87AFA0950}"/>
          </ac:spMkLst>
        </pc:spChg>
      </pc:sldChg>
      <pc:sldChg chg="addSp delSp modSp new mod">
        <pc:chgData name="Phoebe Cueni" userId="0300f222-83e1-4c48-8d40-fac8c6bc3caf" providerId="ADAL" clId="{D7BEF65B-ED0E-4C07-886E-4AA6CFCA631D}" dt="2021-08-24T14:15:50.274" v="2650" actId="20577"/>
        <pc:sldMkLst>
          <pc:docMk/>
          <pc:sldMk cId="3257623092" sldId="321"/>
        </pc:sldMkLst>
        <pc:spChg chg="del">
          <ac:chgData name="Phoebe Cueni" userId="0300f222-83e1-4c48-8d40-fac8c6bc3caf" providerId="ADAL" clId="{D7BEF65B-ED0E-4C07-886E-4AA6CFCA631D}" dt="2021-08-24T13:21:50.022" v="1974"/>
          <ac:spMkLst>
            <pc:docMk/>
            <pc:sldMk cId="3257623092" sldId="321"/>
            <ac:spMk id="2" creationId="{4DB8B28C-8B0F-487F-8C0A-5D70D09010B3}"/>
          </ac:spMkLst>
        </pc:spChg>
        <pc:spChg chg="del">
          <ac:chgData name="Phoebe Cueni" userId="0300f222-83e1-4c48-8d40-fac8c6bc3caf" providerId="ADAL" clId="{D7BEF65B-ED0E-4C07-886E-4AA6CFCA631D}" dt="2021-08-24T13:21:50.022" v="1974"/>
          <ac:spMkLst>
            <pc:docMk/>
            <pc:sldMk cId="3257623092" sldId="321"/>
            <ac:spMk id="3" creationId="{3F98503C-A026-4C37-AE32-ED87FCE30F6F}"/>
          </ac:spMkLst>
        </pc:spChg>
        <pc:spChg chg="mod">
          <ac:chgData name="Phoebe Cueni" userId="0300f222-83e1-4c48-8d40-fac8c6bc3caf" providerId="ADAL" clId="{D7BEF65B-ED0E-4C07-886E-4AA6CFCA631D}" dt="2021-08-24T13:21:50.022" v="1974"/>
          <ac:spMkLst>
            <pc:docMk/>
            <pc:sldMk cId="3257623092" sldId="321"/>
            <ac:spMk id="4" creationId="{71BDCB87-4959-4806-887B-DDF03CF4389E}"/>
          </ac:spMkLst>
        </pc:spChg>
        <pc:spChg chg="add mod">
          <ac:chgData name="Phoebe Cueni" userId="0300f222-83e1-4c48-8d40-fac8c6bc3caf" providerId="ADAL" clId="{D7BEF65B-ED0E-4C07-886E-4AA6CFCA631D}" dt="2021-08-24T14:15:50.274" v="2650" actId="20577"/>
          <ac:spMkLst>
            <pc:docMk/>
            <pc:sldMk cId="3257623092" sldId="321"/>
            <ac:spMk id="5" creationId="{390D6B41-3186-40CA-898E-E09CD4D6B5B1}"/>
          </ac:spMkLst>
        </pc:spChg>
        <pc:spChg chg="add mod">
          <ac:chgData name="Phoebe Cueni" userId="0300f222-83e1-4c48-8d40-fac8c6bc3caf" providerId="ADAL" clId="{D7BEF65B-ED0E-4C07-886E-4AA6CFCA631D}" dt="2021-08-24T13:21:50.022" v="1974"/>
          <ac:spMkLst>
            <pc:docMk/>
            <pc:sldMk cId="3257623092" sldId="321"/>
            <ac:spMk id="6" creationId="{69D9F98C-D64B-4744-A292-B2425247E935}"/>
          </ac:spMkLst>
        </pc:spChg>
      </pc:sldChg>
      <pc:sldChg chg="addSp modSp new mod">
        <pc:chgData name="Phoebe Cueni" userId="0300f222-83e1-4c48-8d40-fac8c6bc3caf" providerId="ADAL" clId="{D7BEF65B-ED0E-4C07-886E-4AA6CFCA631D}" dt="2021-08-24T13:49:48.697" v="2486" actId="20577"/>
        <pc:sldMkLst>
          <pc:docMk/>
          <pc:sldMk cId="425455030" sldId="322"/>
        </pc:sldMkLst>
        <pc:spChg chg="mod">
          <ac:chgData name="Phoebe Cueni" userId="0300f222-83e1-4c48-8d40-fac8c6bc3caf" providerId="ADAL" clId="{D7BEF65B-ED0E-4C07-886E-4AA6CFCA631D}" dt="2021-08-24T13:47:10.624" v="2407" actId="20577"/>
          <ac:spMkLst>
            <pc:docMk/>
            <pc:sldMk cId="425455030" sldId="322"/>
            <ac:spMk id="2" creationId="{F3D52CE0-E0F5-449C-B11A-9E3B89A7F907}"/>
          </ac:spMkLst>
        </pc:spChg>
        <pc:spChg chg="mod">
          <ac:chgData name="Phoebe Cueni" userId="0300f222-83e1-4c48-8d40-fac8c6bc3caf" providerId="ADAL" clId="{D7BEF65B-ED0E-4C07-886E-4AA6CFCA631D}" dt="2021-08-24T13:49:48.697" v="2486" actId="20577"/>
          <ac:spMkLst>
            <pc:docMk/>
            <pc:sldMk cId="425455030" sldId="322"/>
            <ac:spMk id="3" creationId="{AB083C3D-16D0-4201-9805-14F8634CEF24}"/>
          </ac:spMkLst>
        </pc:spChg>
        <pc:spChg chg="add mod">
          <ac:chgData name="Phoebe Cueni" userId="0300f222-83e1-4c48-8d40-fac8c6bc3caf" providerId="ADAL" clId="{D7BEF65B-ED0E-4C07-886E-4AA6CFCA631D}" dt="2021-08-24T13:47:26.534" v="2409" actId="1076"/>
          <ac:spMkLst>
            <pc:docMk/>
            <pc:sldMk cId="425455030" sldId="322"/>
            <ac:spMk id="6" creationId="{B3FDFB66-0CAD-4495-93C9-857283770CC9}"/>
          </ac:spMkLst>
        </pc:spChg>
        <pc:spChg chg="add mod">
          <ac:chgData name="Phoebe Cueni" userId="0300f222-83e1-4c48-8d40-fac8c6bc3caf" providerId="ADAL" clId="{D7BEF65B-ED0E-4C07-886E-4AA6CFCA631D}" dt="2021-08-24T13:47:26.534" v="2409" actId="1076"/>
          <ac:spMkLst>
            <pc:docMk/>
            <pc:sldMk cId="425455030" sldId="322"/>
            <ac:spMk id="7" creationId="{2B3DAD20-0EA1-4F58-98E3-958012381017}"/>
          </ac:spMkLst>
        </pc:spChg>
        <pc:picChg chg="add mod">
          <ac:chgData name="Phoebe Cueni" userId="0300f222-83e1-4c48-8d40-fac8c6bc3caf" providerId="ADAL" clId="{D7BEF65B-ED0E-4C07-886E-4AA6CFCA631D}" dt="2021-08-24T13:47:26.534" v="2409" actId="1076"/>
          <ac:picMkLst>
            <pc:docMk/>
            <pc:sldMk cId="425455030" sldId="322"/>
            <ac:picMk id="5" creationId="{BAE5BD41-8676-4E28-A65E-77746265257C}"/>
          </ac:picMkLst>
        </pc:picChg>
      </pc:sldChg>
      <pc:sldChg chg="addSp modSp new mod">
        <pc:chgData name="Phoebe Cueni" userId="0300f222-83e1-4c48-8d40-fac8c6bc3caf" providerId="ADAL" clId="{D7BEF65B-ED0E-4C07-886E-4AA6CFCA631D}" dt="2021-08-26T07:13:41.726" v="3001" actId="1076"/>
        <pc:sldMkLst>
          <pc:docMk/>
          <pc:sldMk cId="1638546969" sldId="323"/>
        </pc:sldMkLst>
        <pc:spChg chg="mod">
          <ac:chgData name="Phoebe Cueni" userId="0300f222-83e1-4c48-8d40-fac8c6bc3caf" providerId="ADAL" clId="{D7BEF65B-ED0E-4C07-886E-4AA6CFCA631D}" dt="2021-08-24T13:50:17.474" v="2488"/>
          <ac:spMkLst>
            <pc:docMk/>
            <pc:sldMk cId="1638546969" sldId="323"/>
            <ac:spMk id="2" creationId="{5A47E492-91AC-4A35-AF86-D87785140CE7}"/>
          </ac:spMkLst>
        </pc:spChg>
        <pc:spChg chg="mod">
          <ac:chgData name="Phoebe Cueni" userId="0300f222-83e1-4c48-8d40-fac8c6bc3caf" providerId="ADAL" clId="{D7BEF65B-ED0E-4C07-886E-4AA6CFCA631D}" dt="2021-08-24T14:16:19.490" v="2655" actId="404"/>
          <ac:spMkLst>
            <pc:docMk/>
            <pc:sldMk cId="1638546969" sldId="323"/>
            <ac:spMk id="3" creationId="{9CF17CEA-A0CD-41F0-BA89-6ADECCED75E1}"/>
          </ac:spMkLst>
        </pc:spChg>
        <pc:picChg chg="add mod">
          <ac:chgData name="Phoebe Cueni" userId="0300f222-83e1-4c48-8d40-fac8c6bc3caf" providerId="ADAL" clId="{D7BEF65B-ED0E-4C07-886E-4AA6CFCA631D}" dt="2021-08-26T07:13:35.748" v="2999" actId="14100"/>
          <ac:picMkLst>
            <pc:docMk/>
            <pc:sldMk cId="1638546969" sldId="323"/>
            <ac:picMk id="6" creationId="{CE65CC6F-095E-47FF-B4B6-B33DECC7C42C}"/>
          </ac:picMkLst>
        </pc:picChg>
        <pc:picChg chg="add mod">
          <ac:chgData name="Phoebe Cueni" userId="0300f222-83e1-4c48-8d40-fac8c6bc3caf" providerId="ADAL" clId="{D7BEF65B-ED0E-4C07-886E-4AA6CFCA631D}" dt="2021-08-26T07:13:41.726" v="3001" actId="1076"/>
          <ac:picMkLst>
            <pc:docMk/>
            <pc:sldMk cId="1638546969" sldId="323"/>
            <ac:picMk id="8" creationId="{37635142-169B-4C00-AD50-2C1BB66ACE87}"/>
          </ac:picMkLst>
        </pc:picChg>
        <pc:picChg chg="add mod modCrop">
          <ac:chgData name="Phoebe Cueni" userId="0300f222-83e1-4c48-8d40-fac8c6bc3caf" providerId="ADAL" clId="{D7BEF65B-ED0E-4C07-886E-4AA6CFCA631D}" dt="2021-08-26T07:13:39.303" v="3000" actId="1076"/>
          <ac:picMkLst>
            <pc:docMk/>
            <pc:sldMk cId="1638546969" sldId="323"/>
            <ac:picMk id="9" creationId="{FAACC9D5-7837-426F-A955-013324C973E2}"/>
          </ac:picMkLst>
        </pc:picChg>
      </pc:sldChg>
      <pc:sldChg chg="modSp new mod">
        <pc:chgData name="Phoebe Cueni" userId="0300f222-83e1-4c48-8d40-fac8c6bc3caf" providerId="ADAL" clId="{D7BEF65B-ED0E-4C07-886E-4AA6CFCA631D}" dt="2021-08-24T14:18:03.474" v="2718" actId="20577"/>
        <pc:sldMkLst>
          <pc:docMk/>
          <pc:sldMk cId="1264196572" sldId="324"/>
        </pc:sldMkLst>
        <pc:spChg chg="mod">
          <ac:chgData name="Phoebe Cueni" userId="0300f222-83e1-4c48-8d40-fac8c6bc3caf" providerId="ADAL" clId="{D7BEF65B-ED0E-4C07-886E-4AA6CFCA631D}" dt="2021-08-24T14:05:22.822" v="2525" actId="20577"/>
          <ac:spMkLst>
            <pc:docMk/>
            <pc:sldMk cId="1264196572" sldId="324"/>
            <ac:spMk id="2" creationId="{B8835B24-214A-4DD0-A733-2869C5945023}"/>
          </ac:spMkLst>
        </pc:spChg>
        <pc:spChg chg="mod">
          <ac:chgData name="Phoebe Cueni" userId="0300f222-83e1-4c48-8d40-fac8c6bc3caf" providerId="ADAL" clId="{D7BEF65B-ED0E-4C07-886E-4AA6CFCA631D}" dt="2021-08-24T14:18:03.474" v="2718" actId="20577"/>
          <ac:spMkLst>
            <pc:docMk/>
            <pc:sldMk cId="1264196572" sldId="324"/>
            <ac:spMk id="3" creationId="{94A9483F-3622-4B6A-87E0-92C7BC0732FC}"/>
          </ac:spMkLst>
        </pc:spChg>
      </pc:sldChg>
      <pc:sldChg chg="modSp add del mod">
        <pc:chgData name="Phoebe Cueni" userId="0300f222-83e1-4c48-8d40-fac8c6bc3caf" providerId="ADAL" clId="{D7BEF65B-ED0E-4C07-886E-4AA6CFCA631D}" dt="2021-08-24T14:14:32.063" v="2618" actId="20577"/>
        <pc:sldMkLst>
          <pc:docMk/>
          <pc:sldMk cId="188867333" sldId="325"/>
        </pc:sldMkLst>
        <pc:spChg chg="mod">
          <ac:chgData name="Phoebe Cueni" userId="0300f222-83e1-4c48-8d40-fac8c6bc3caf" providerId="ADAL" clId="{D7BEF65B-ED0E-4C07-886E-4AA6CFCA631D}" dt="2021-08-24T14:13:20.460" v="2613"/>
          <ac:spMkLst>
            <pc:docMk/>
            <pc:sldMk cId="188867333" sldId="325"/>
            <ac:spMk id="2" creationId="{741DF57F-8C9D-43D3-AFCA-3F21EB8BAE16}"/>
          </ac:spMkLst>
        </pc:spChg>
        <pc:spChg chg="mod">
          <ac:chgData name="Phoebe Cueni" userId="0300f222-83e1-4c48-8d40-fac8c6bc3caf" providerId="ADAL" clId="{D7BEF65B-ED0E-4C07-886E-4AA6CFCA631D}" dt="2021-08-24T14:14:32.063" v="2618" actId="20577"/>
          <ac:spMkLst>
            <pc:docMk/>
            <pc:sldMk cId="188867333" sldId="325"/>
            <ac:spMk id="3" creationId="{A0BF3DD3-699D-46EA-97BB-E0D02605FBF4}"/>
          </ac:spMkLst>
        </pc:spChg>
        <pc:spChg chg="mod">
          <ac:chgData name="Phoebe Cueni" userId="0300f222-83e1-4c48-8d40-fac8c6bc3caf" providerId="ADAL" clId="{D7BEF65B-ED0E-4C07-886E-4AA6CFCA631D}" dt="2021-08-24T14:13:20.460" v="2613"/>
          <ac:spMkLst>
            <pc:docMk/>
            <pc:sldMk cId="188867333" sldId="325"/>
            <ac:spMk id="4" creationId="{D8845D4E-0605-4E7D-A241-0116EA72BF7F}"/>
          </ac:spMkLst>
        </pc:spChg>
        <pc:picChg chg="mod">
          <ac:chgData name="Phoebe Cueni" userId="0300f222-83e1-4c48-8d40-fac8c6bc3caf" providerId="ADAL" clId="{D7BEF65B-ED0E-4C07-886E-4AA6CFCA631D}" dt="2021-08-24T14:14:10.449" v="2614" actId="14826"/>
          <ac:picMkLst>
            <pc:docMk/>
            <pc:sldMk cId="188867333" sldId="325"/>
            <ac:picMk id="6" creationId="{D1B407EC-7251-4F05-B022-6E065334714A}"/>
          </ac:picMkLst>
        </pc:picChg>
        <pc:picChg chg="mod">
          <ac:chgData name="Phoebe Cueni" userId="0300f222-83e1-4c48-8d40-fac8c6bc3caf" providerId="ADAL" clId="{D7BEF65B-ED0E-4C07-886E-4AA6CFCA631D}" dt="2021-08-24T14:14:25.567" v="2615" actId="14826"/>
          <ac:picMkLst>
            <pc:docMk/>
            <pc:sldMk cId="188867333" sldId="325"/>
            <ac:picMk id="8" creationId="{5510215B-F466-4629-A836-9B58BA45BE85}"/>
          </ac:picMkLst>
        </pc:picChg>
      </pc:sldChg>
      <pc:sldChg chg="modSp add del">
        <pc:chgData name="Phoebe Cueni" userId="0300f222-83e1-4c48-8d40-fac8c6bc3caf" providerId="ADAL" clId="{D7BEF65B-ED0E-4C07-886E-4AA6CFCA631D}" dt="2021-08-24T14:13:20.460" v="2613"/>
        <pc:sldMkLst>
          <pc:docMk/>
          <pc:sldMk cId="1009622659" sldId="326"/>
        </pc:sldMkLst>
        <pc:spChg chg="mod">
          <ac:chgData name="Phoebe Cueni" userId="0300f222-83e1-4c48-8d40-fac8c6bc3caf" providerId="ADAL" clId="{D7BEF65B-ED0E-4C07-886E-4AA6CFCA631D}" dt="2021-08-24T14:13:20.460" v="2613"/>
          <ac:spMkLst>
            <pc:docMk/>
            <pc:sldMk cId="1009622659" sldId="326"/>
            <ac:spMk id="2" creationId="{DB292AD2-40CA-434D-932F-81D0A376704C}"/>
          </ac:spMkLst>
        </pc:spChg>
        <pc:spChg chg="mod">
          <ac:chgData name="Phoebe Cueni" userId="0300f222-83e1-4c48-8d40-fac8c6bc3caf" providerId="ADAL" clId="{D7BEF65B-ED0E-4C07-886E-4AA6CFCA631D}" dt="2021-08-24T14:13:20.460" v="2613"/>
          <ac:spMkLst>
            <pc:docMk/>
            <pc:sldMk cId="1009622659" sldId="326"/>
            <ac:spMk id="3" creationId="{AAADADCB-D53A-46A0-AE70-65B2DE1A613C}"/>
          </ac:spMkLst>
        </pc:spChg>
        <pc:spChg chg="mod">
          <ac:chgData name="Phoebe Cueni" userId="0300f222-83e1-4c48-8d40-fac8c6bc3caf" providerId="ADAL" clId="{D7BEF65B-ED0E-4C07-886E-4AA6CFCA631D}" dt="2021-08-24T14:13:20.460" v="2613"/>
          <ac:spMkLst>
            <pc:docMk/>
            <pc:sldMk cId="1009622659" sldId="326"/>
            <ac:spMk id="4" creationId="{9358A4E5-3473-4241-8B38-3AF5D2224D05}"/>
          </ac:spMkLst>
        </pc:spChg>
      </pc:sldChg>
      <pc:sldChg chg="modSp add del">
        <pc:chgData name="Phoebe Cueni" userId="0300f222-83e1-4c48-8d40-fac8c6bc3caf" providerId="ADAL" clId="{D7BEF65B-ED0E-4C07-886E-4AA6CFCA631D}" dt="2021-08-24T14:13:20.460" v="2613"/>
        <pc:sldMkLst>
          <pc:docMk/>
          <pc:sldMk cId="655372042" sldId="327"/>
        </pc:sldMkLst>
        <pc:spChg chg="mod">
          <ac:chgData name="Phoebe Cueni" userId="0300f222-83e1-4c48-8d40-fac8c6bc3caf" providerId="ADAL" clId="{D7BEF65B-ED0E-4C07-886E-4AA6CFCA631D}" dt="2021-08-24T14:13:20.460" v="2613"/>
          <ac:spMkLst>
            <pc:docMk/>
            <pc:sldMk cId="655372042" sldId="327"/>
            <ac:spMk id="2" creationId="{1F58687C-9458-4D69-9434-4D576FB2254F}"/>
          </ac:spMkLst>
        </pc:spChg>
        <pc:spChg chg="mod">
          <ac:chgData name="Phoebe Cueni" userId="0300f222-83e1-4c48-8d40-fac8c6bc3caf" providerId="ADAL" clId="{D7BEF65B-ED0E-4C07-886E-4AA6CFCA631D}" dt="2021-08-24T14:13:20.460" v="2613"/>
          <ac:spMkLst>
            <pc:docMk/>
            <pc:sldMk cId="655372042" sldId="327"/>
            <ac:spMk id="3" creationId="{6FC87955-9859-451D-955B-BC06119A5483}"/>
          </ac:spMkLst>
        </pc:spChg>
        <pc:spChg chg="mod">
          <ac:chgData name="Phoebe Cueni" userId="0300f222-83e1-4c48-8d40-fac8c6bc3caf" providerId="ADAL" clId="{D7BEF65B-ED0E-4C07-886E-4AA6CFCA631D}" dt="2021-08-24T14:13:20.460" v="2613"/>
          <ac:spMkLst>
            <pc:docMk/>
            <pc:sldMk cId="655372042" sldId="327"/>
            <ac:spMk id="4" creationId="{7859FD14-CF16-4CAF-BD92-919BD9276930}"/>
          </ac:spMkLst>
        </pc:spChg>
      </pc:sldChg>
      <pc:sldChg chg="modSp add del">
        <pc:chgData name="Phoebe Cueni" userId="0300f222-83e1-4c48-8d40-fac8c6bc3caf" providerId="ADAL" clId="{D7BEF65B-ED0E-4C07-886E-4AA6CFCA631D}" dt="2021-08-24T14:12:57.081" v="2611" actId="47"/>
        <pc:sldMkLst>
          <pc:docMk/>
          <pc:sldMk cId="1136604730" sldId="328"/>
        </pc:sldMkLst>
        <pc:spChg chg="mod">
          <ac:chgData name="Phoebe Cueni" userId="0300f222-83e1-4c48-8d40-fac8c6bc3caf" providerId="ADAL" clId="{D7BEF65B-ED0E-4C07-886E-4AA6CFCA631D}" dt="2021-08-24T14:11:31.192" v="2608"/>
          <ac:spMkLst>
            <pc:docMk/>
            <pc:sldMk cId="1136604730" sldId="328"/>
            <ac:spMk id="4" creationId="{1403A471-F0BC-44CA-A49D-127123B29131}"/>
          </ac:spMkLst>
        </pc:spChg>
        <pc:spChg chg="mod">
          <ac:chgData name="Phoebe Cueni" userId="0300f222-83e1-4c48-8d40-fac8c6bc3caf" providerId="ADAL" clId="{D7BEF65B-ED0E-4C07-886E-4AA6CFCA631D}" dt="2021-08-24T14:11:31.192" v="2608"/>
          <ac:spMkLst>
            <pc:docMk/>
            <pc:sldMk cId="1136604730" sldId="328"/>
            <ac:spMk id="5" creationId="{856A8F40-68FD-4A04-BE79-950F34C02374}"/>
          </ac:spMkLst>
        </pc:spChg>
        <pc:spChg chg="mod">
          <ac:chgData name="Phoebe Cueni" userId="0300f222-83e1-4c48-8d40-fac8c6bc3caf" providerId="ADAL" clId="{D7BEF65B-ED0E-4C07-886E-4AA6CFCA631D}" dt="2021-08-24T14:11:31.192" v="2608"/>
          <ac:spMkLst>
            <pc:docMk/>
            <pc:sldMk cId="1136604730" sldId="328"/>
            <ac:spMk id="6" creationId="{802C3FB6-15F8-461A-849C-2F187A8406D0}"/>
          </ac:spMkLst>
        </pc:spChg>
      </pc:sldChg>
      <pc:sldChg chg="modSp add">
        <pc:chgData name="Phoebe Cueni" userId="0300f222-83e1-4c48-8d40-fac8c6bc3caf" providerId="ADAL" clId="{D7BEF65B-ED0E-4C07-886E-4AA6CFCA631D}" dt="2021-08-24T14:13:20.460" v="2613"/>
        <pc:sldMkLst>
          <pc:docMk/>
          <pc:sldMk cId="1924276404" sldId="328"/>
        </pc:sldMkLst>
        <pc:spChg chg="mod">
          <ac:chgData name="Phoebe Cueni" userId="0300f222-83e1-4c48-8d40-fac8c6bc3caf" providerId="ADAL" clId="{D7BEF65B-ED0E-4C07-886E-4AA6CFCA631D}" dt="2021-08-24T14:13:20.460" v="2613"/>
          <ac:spMkLst>
            <pc:docMk/>
            <pc:sldMk cId="1924276404" sldId="328"/>
            <ac:spMk id="4" creationId="{1403A471-F0BC-44CA-A49D-127123B29131}"/>
          </ac:spMkLst>
        </pc:spChg>
        <pc:spChg chg="mod">
          <ac:chgData name="Phoebe Cueni" userId="0300f222-83e1-4c48-8d40-fac8c6bc3caf" providerId="ADAL" clId="{D7BEF65B-ED0E-4C07-886E-4AA6CFCA631D}" dt="2021-08-24T14:13:20.460" v="2613"/>
          <ac:spMkLst>
            <pc:docMk/>
            <pc:sldMk cId="1924276404" sldId="328"/>
            <ac:spMk id="5" creationId="{856A8F40-68FD-4A04-BE79-950F34C02374}"/>
          </ac:spMkLst>
        </pc:spChg>
        <pc:spChg chg="mod">
          <ac:chgData name="Phoebe Cueni" userId="0300f222-83e1-4c48-8d40-fac8c6bc3caf" providerId="ADAL" clId="{D7BEF65B-ED0E-4C07-886E-4AA6CFCA631D}" dt="2021-08-24T14:13:20.460" v="2613"/>
          <ac:spMkLst>
            <pc:docMk/>
            <pc:sldMk cId="1924276404" sldId="328"/>
            <ac:spMk id="6" creationId="{802C3FB6-15F8-461A-849C-2F187A8406D0}"/>
          </ac:spMkLst>
        </pc:spChg>
      </pc:sldChg>
      <pc:sldChg chg="modSp add del">
        <pc:chgData name="Phoebe Cueni" userId="0300f222-83e1-4c48-8d40-fac8c6bc3caf" providerId="ADAL" clId="{D7BEF65B-ED0E-4C07-886E-4AA6CFCA631D}" dt="2021-08-24T14:12:57.081" v="2611" actId="47"/>
        <pc:sldMkLst>
          <pc:docMk/>
          <pc:sldMk cId="1924276404" sldId="329"/>
        </pc:sldMkLst>
        <pc:spChg chg="mod">
          <ac:chgData name="Phoebe Cueni" userId="0300f222-83e1-4c48-8d40-fac8c6bc3caf" providerId="ADAL" clId="{D7BEF65B-ED0E-4C07-886E-4AA6CFCA631D}" dt="2021-08-24T14:11:31.192" v="2608"/>
          <ac:spMkLst>
            <pc:docMk/>
            <pc:sldMk cId="1924276404" sldId="329"/>
            <ac:spMk id="4" creationId="{1403A471-F0BC-44CA-A49D-127123B29131}"/>
          </ac:spMkLst>
        </pc:spChg>
        <pc:spChg chg="mod">
          <ac:chgData name="Phoebe Cueni" userId="0300f222-83e1-4c48-8d40-fac8c6bc3caf" providerId="ADAL" clId="{D7BEF65B-ED0E-4C07-886E-4AA6CFCA631D}" dt="2021-08-24T14:11:31.192" v="2608"/>
          <ac:spMkLst>
            <pc:docMk/>
            <pc:sldMk cId="1924276404" sldId="329"/>
            <ac:spMk id="5" creationId="{856A8F40-68FD-4A04-BE79-950F34C02374}"/>
          </ac:spMkLst>
        </pc:spChg>
        <pc:spChg chg="mod">
          <ac:chgData name="Phoebe Cueni" userId="0300f222-83e1-4c48-8d40-fac8c6bc3caf" providerId="ADAL" clId="{D7BEF65B-ED0E-4C07-886E-4AA6CFCA631D}" dt="2021-08-24T14:11:31.192" v="2608"/>
          <ac:spMkLst>
            <pc:docMk/>
            <pc:sldMk cId="1924276404" sldId="329"/>
            <ac:spMk id="6" creationId="{802C3FB6-15F8-461A-849C-2F187A8406D0}"/>
          </ac:spMkLst>
        </pc:spChg>
      </pc:sldChg>
      <pc:sldChg chg="modSp add">
        <pc:chgData name="Phoebe Cueni" userId="0300f222-83e1-4c48-8d40-fac8c6bc3caf" providerId="ADAL" clId="{D7BEF65B-ED0E-4C07-886E-4AA6CFCA631D}" dt="2021-08-24T14:13:20.460" v="2613"/>
        <pc:sldMkLst>
          <pc:docMk/>
          <pc:sldMk cId="3628302301" sldId="329"/>
        </pc:sldMkLst>
        <pc:spChg chg="mod">
          <ac:chgData name="Phoebe Cueni" userId="0300f222-83e1-4c48-8d40-fac8c6bc3caf" providerId="ADAL" clId="{D7BEF65B-ED0E-4C07-886E-4AA6CFCA631D}" dt="2021-08-24T14:13:20.460" v="2613"/>
          <ac:spMkLst>
            <pc:docMk/>
            <pc:sldMk cId="3628302301" sldId="329"/>
            <ac:spMk id="4" creationId="{1403A471-F0BC-44CA-A49D-127123B29131}"/>
          </ac:spMkLst>
        </pc:spChg>
        <pc:spChg chg="mod">
          <ac:chgData name="Phoebe Cueni" userId="0300f222-83e1-4c48-8d40-fac8c6bc3caf" providerId="ADAL" clId="{D7BEF65B-ED0E-4C07-886E-4AA6CFCA631D}" dt="2021-08-24T14:13:20.460" v="2613"/>
          <ac:spMkLst>
            <pc:docMk/>
            <pc:sldMk cId="3628302301" sldId="329"/>
            <ac:spMk id="5" creationId="{856A8F40-68FD-4A04-BE79-950F34C02374}"/>
          </ac:spMkLst>
        </pc:spChg>
        <pc:spChg chg="mod">
          <ac:chgData name="Phoebe Cueni" userId="0300f222-83e1-4c48-8d40-fac8c6bc3caf" providerId="ADAL" clId="{D7BEF65B-ED0E-4C07-886E-4AA6CFCA631D}" dt="2021-08-24T14:13:20.460" v="2613"/>
          <ac:spMkLst>
            <pc:docMk/>
            <pc:sldMk cId="3628302301" sldId="329"/>
            <ac:spMk id="6" creationId="{802C3FB6-15F8-461A-849C-2F187A8406D0}"/>
          </ac:spMkLst>
        </pc:spChg>
      </pc:sldChg>
      <pc:sldChg chg="modSp add">
        <pc:chgData name="Phoebe Cueni" userId="0300f222-83e1-4c48-8d40-fac8c6bc3caf" providerId="ADAL" clId="{D7BEF65B-ED0E-4C07-886E-4AA6CFCA631D}" dt="2021-08-24T14:13:20.460" v="2613"/>
        <pc:sldMkLst>
          <pc:docMk/>
          <pc:sldMk cId="594348100" sldId="330"/>
        </pc:sldMkLst>
        <pc:spChg chg="mod">
          <ac:chgData name="Phoebe Cueni" userId="0300f222-83e1-4c48-8d40-fac8c6bc3caf" providerId="ADAL" clId="{D7BEF65B-ED0E-4C07-886E-4AA6CFCA631D}" dt="2021-08-24T14:13:20.460" v="2613"/>
          <ac:spMkLst>
            <pc:docMk/>
            <pc:sldMk cId="594348100" sldId="330"/>
            <ac:spMk id="4" creationId="{1403A471-F0BC-44CA-A49D-127123B29131}"/>
          </ac:spMkLst>
        </pc:spChg>
        <pc:spChg chg="mod">
          <ac:chgData name="Phoebe Cueni" userId="0300f222-83e1-4c48-8d40-fac8c6bc3caf" providerId="ADAL" clId="{D7BEF65B-ED0E-4C07-886E-4AA6CFCA631D}" dt="2021-08-24T14:13:20.460" v="2613"/>
          <ac:spMkLst>
            <pc:docMk/>
            <pc:sldMk cId="594348100" sldId="330"/>
            <ac:spMk id="5" creationId="{856A8F40-68FD-4A04-BE79-950F34C02374}"/>
          </ac:spMkLst>
        </pc:spChg>
        <pc:spChg chg="mod">
          <ac:chgData name="Phoebe Cueni" userId="0300f222-83e1-4c48-8d40-fac8c6bc3caf" providerId="ADAL" clId="{D7BEF65B-ED0E-4C07-886E-4AA6CFCA631D}" dt="2021-08-24T14:13:20.460" v="2613"/>
          <ac:spMkLst>
            <pc:docMk/>
            <pc:sldMk cId="594348100" sldId="330"/>
            <ac:spMk id="6" creationId="{802C3FB6-15F8-461A-849C-2F187A8406D0}"/>
          </ac:spMkLst>
        </pc:spChg>
      </pc:sldChg>
      <pc:sldChg chg="modSp add del">
        <pc:chgData name="Phoebe Cueni" userId="0300f222-83e1-4c48-8d40-fac8c6bc3caf" providerId="ADAL" clId="{D7BEF65B-ED0E-4C07-886E-4AA6CFCA631D}" dt="2021-08-24T14:12:57.081" v="2611" actId="47"/>
        <pc:sldMkLst>
          <pc:docMk/>
          <pc:sldMk cId="3628302301" sldId="330"/>
        </pc:sldMkLst>
        <pc:spChg chg="mod">
          <ac:chgData name="Phoebe Cueni" userId="0300f222-83e1-4c48-8d40-fac8c6bc3caf" providerId="ADAL" clId="{D7BEF65B-ED0E-4C07-886E-4AA6CFCA631D}" dt="2021-08-24T14:11:31.192" v="2608"/>
          <ac:spMkLst>
            <pc:docMk/>
            <pc:sldMk cId="3628302301" sldId="330"/>
            <ac:spMk id="4" creationId="{1403A471-F0BC-44CA-A49D-127123B29131}"/>
          </ac:spMkLst>
        </pc:spChg>
        <pc:spChg chg="mod">
          <ac:chgData name="Phoebe Cueni" userId="0300f222-83e1-4c48-8d40-fac8c6bc3caf" providerId="ADAL" clId="{D7BEF65B-ED0E-4C07-886E-4AA6CFCA631D}" dt="2021-08-24T14:11:31.192" v="2608"/>
          <ac:spMkLst>
            <pc:docMk/>
            <pc:sldMk cId="3628302301" sldId="330"/>
            <ac:spMk id="5" creationId="{856A8F40-68FD-4A04-BE79-950F34C02374}"/>
          </ac:spMkLst>
        </pc:spChg>
        <pc:spChg chg="mod">
          <ac:chgData name="Phoebe Cueni" userId="0300f222-83e1-4c48-8d40-fac8c6bc3caf" providerId="ADAL" clId="{D7BEF65B-ED0E-4C07-886E-4AA6CFCA631D}" dt="2021-08-24T14:11:31.192" v="2608"/>
          <ac:spMkLst>
            <pc:docMk/>
            <pc:sldMk cId="3628302301" sldId="330"/>
            <ac:spMk id="6" creationId="{802C3FB6-15F8-461A-849C-2F187A8406D0}"/>
          </ac:spMkLst>
        </pc:spChg>
      </pc:sldChg>
      <pc:sldChg chg="modSp add del">
        <pc:chgData name="Phoebe Cueni" userId="0300f222-83e1-4c48-8d40-fac8c6bc3caf" providerId="ADAL" clId="{D7BEF65B-ED0E-4C07-886E-4AA6CFCA631D}" dt="2021-08-24T14:12:57.081" v="2611" actId="47"/>
        <pc:sldMkLst>
          <pc:docMk/>
          <pc:sldMk cId="594348100" sldId="331"/>
        </pc:sldMkLst>
        <pc:spChg chg="mod">
          <ac:chgData name="Phoebe Cueni" userId="0300f222-83e1-4c48-8d40-fac8c6bc3caf" providerId="ADAL" clId="{D7BEF65B-ED0E-4C07-886E-4AA6CFCA631D}" dt="2021-08-24T14:11:31.192" v="2608"/>
          <ac:spMkLst>
            <pc:docMk/>
            <pc:sldMk cId="594348100" sldId="331"/>
            <ac:spMk id="4" creationId="{1403A471-F0BC-44CA-A49D-127123B29131}"/>
          </ac:spMkLst>
        </pc:spChg>
        <pc:spChg chg="mod">
          <ac:chgData name="Phoebe Cueni" userId="0300f222-83e1-4c48-8d40-fac8c6bc3caf" providerId="ADAL" clId="{D7BEF65B-ED0E-4C07-886E-4AA6CFCA631D}" dt="2021-08-24T14:11:31.192" v="2608"/>
          <ac:spMkLst>
            <pc:docMk/>
            <pc:sldMk cId="594348100" sldId="331"/>
            <ac:spMk id="5" creationId="{856A8F40-68FD-4A04-BE79-950F34C02374}"/>
          </ac:spMkLst>
        </pc:spChg>
        <pc:spChg chg="mod">
          <ac:chgData name="Phoebe Cueni" userId="0300f222-83e1-4c48-8d40-fac8c6bc3caf" providerId="ADAL" clId="{D7BEF65B-ED0E-4C07-886E-4AA6CFCA631D}" dt="2021-08-24T14:11:31.192" v="2608"/>
          <ac:spMkLst>
            <pc:docMk/>
            <pc:sldMk cId="594348100" sldId="331"/>
            <ac:spMk id="6" creationId="{802C3FB6-15F8-461A-849C-2F187A8406D0}"/>
          </ac:spMkLst>
        </pc:spChg>
      </pc:sldChg>
      <pc:sldChg chg="modSp add">
        <pc:chgData name="Phoebe Cueni" userId="0300f222-83e1-4c48-8d40-fac8c6bc3caf" providerId="ADAL" clId="{D7BEF65B-ED0E-4C07-886E-4AA6CFCA631D}" dt="2021-08-24T14:13:20.460" v="2613"/>
        <pc:sldMkLst>
          <pc:docMk/>
          <pc:sldMk cId="1059789267" sldId="331"/>
        </pc:sldMkLst>
        <pc:spChg chg="mod">
          <ac:chgData name="Phoebe Cueni" userId="0300f222-83e1-4c48-8d40-fac8c6bc3caf" providerId="ADAL" clId="{D7BEF65B-ED0E-4C07-886E-4AA6CFCA631D}" dt="2021-08-24T14:13:20.460" v="2613"/>
          <ac:spMkLst>
            <pc:docMk/>
            <pc:sldMk cId="1059789267" sldId="331"/>
            <ac:spMk id="2" creationId="{72B4EDDA-6DB1-4B2E-8785-9F460CF740A4}"/>
          </ac:spMkLst>
        </pc:spChg>
        <pc:spChg chg="mod">
          <ac:chgData name="Phoebe Cueni" userId="0300f222-83e1-4c48-8d40-fac8c6bc3caf" providerId="ADAL" clId="{D7BEF65B-ED0E-4C07-886E-4AA6CFCA631D}" dt="2021-08-24T14:13:20.460" v="2613"/>
          <ac:spMkLst>
            <pc:docMk/>
            <pc:sldMk cId="1059789267" sldId="331"/>
            <ac:spMk id="3" creationId="{1AFE9895-8535-4977-AE31-3B4395055EF2}"/>
          </ac:spMkLst>
        </pc:spChg>
        <pc:spChg chg="mod">
          <ac:chgData name="Phoebe Cueni" userId="0300f222-83e1-4c48-8d40-fac8c6bc3caf" providerId="ADAL" clId="{D7BEF65B-ED0E-4C07-886E-4AA6CFCA631D}" dt="2021-08-24T14:13:20.460" v="2613"/>
          <ac:spMkLst>
            <pc:docMk/>
            <pc:sldMk cId="1059789267" sldId="331"/>
            <ac:spMk id="4" creationId="{3F199379-8E77-42DF-90F5-9D0B70A0514D}"/>
          </ac:spMkLst>
        </pc:spChg>
      </pc:sldChg>
      <pc:sldChg chg="modSp add del">
        <pc:chgData name="Phoebe Cueni" userId="0300f222-83e1-4c48-8d40-fac8c6bc3caf" providerId="ADAL" clId="{D7BEF65B-ED0E-4C07-886E-4AA6CFCA631D}" dt="2021-08-24T14:12:57.081" v="2611" actId="47"/>
        <pc:sldMkLst>
          <pc:docMk/>
          <pc:sldMk cId="1059789267" sldId="332"/>
        </pc:sldMkLst>
        <pc:spChg chg="mod">
          <ac:chgData name="Phoebe Cueni" userId="0300f222-83e1-4c48-8d40-fac8c6bc3caf" providerId="ADAL" clId="{D7BEF65B-ED0E-4C07-886E-4AA6CFCA631D}" dt="2021-08-24T14:11:31.192" v="2608"/>
          <ac:spMkLst>
            <pc:docMk/>
            <pc:sldMk cId="1059789267" sldId="332"/>
            <ac:spMk id="2" creationId="{72B4EDDA-6DB1-4B2E-8785-9F460CF740A4}"/>
          </ac:spMkLst>
        </pc:spChg>
        <pc:spChg chg="mod">
          <ac:chgData name="Phoebe Cueni" userId="0300f222-83e1-4c48-8d40-fac8c6bc3caf" providerId="ADAL" clId="{D7BEF65B-ED0E-4C07-886E-4AA6CFCA631D}" dt="2021-08-24T14:11:31.192" v="2608"/>
          <ac:spMkLst>
            <pc:docMk/>
            <pc:sldMk cId="1059789267" sldId="332"/>
            <ac:spMk id="3" creationId="{1AFE9895-8535-4977-AE31-3B4395055EF2}"/>
          </ac:spMkLst>
        </pc:spChg>
        <pc:spChg chg="mod">
          <ac:chgData name="Phoebe Cueni" userId="0300f222-83e1-4c48-8d40-fac8c6bc3caf" providerId="ADAL" clId="{D7BEF65B-ED0E-4C07-886E-4AA6CFCA631D}" dt="2021-08-24T14:11:31.192" v="2608"/>
          <ac:spMkLst>
            <pc:docMk/>
            <pc:sldMk cId="1059789267" sldId="332"/>
            <ac:spMk id="4" creationId="{3F199379-8E77-42DF-90F5-9D0B70A0514D}"/>
          </ac:spMkLst>
        </pc:spChg>
      </pc:sldChg>
      <pc:sldChg chg="modSp add mod ord">
        <pc:chgData name="Phoebe Cueni" userId="0300f222-83e1-4c48-8d40-fac8c6bc3caf" providerId="ADAL" clId="{D7BEF65B-ED0E-4C07-886E-4AA6CFCA631D}" dt="2021-08-24T14:19:26.437" v="2721" actId="1076"/>
        <pc:sldMkLst>
          <pc:docMk/>
          <pc:sldMk cId="1728653583" sldId="332"/>
        </pc:sldMkLst>
        <pc:spChg chg="mod">
          <ac:chgData name="Phoebe Cueni" userId="0300f222-83e1-4c48-8d40-fac8c6bc3caf" providerId="ADAL" clId="{D7BEF65B-ED0E-4C07-886E-4AA6CFCA631D}" dt="2021-08-24T14:13:20.460" v="2613"/>
          <ac:spMkLst>
            <pc:docMk/>
            <pc:sldMk cId="1728653583" sldId="332"/>
            <ac:spMk id="2" creationId="{6805F4F8-5FDE-4BB6-90E5-22D5429E8652}"/>
          </ac:spMkLst>
        </pc:spChg>
        <pc:spChg chg="mod">
          <ac:chgData name="Phoebe Cueni" userId="0300f222-83e1-4c48-8d40-fac8c6bc3caf" providerId="ADAL" clId="{D7BEF65B-ED0E-4C07-886E-4AA6CFCA631D}" dt="2021-08-24T14:19:26.437" v="2721" actId="1076"/>
          <ac:spMkLst>
            <pc:docMk/>
            <pc:sldMk cId="1728653583" sldId="332"/>
            <ac:spMk id="3" creationId="{E50695F0-18FF-4DE3-9086-67838DDC71F7}"/>
          </ac:spMkLst>
        </pc:spChg>
        <pc:spChg chg="mod">
          <ac:chgData name="Phoebe Cueni" userId="0300f222-83e1-4c48-8d40-fac8c6bc3caf" providerId="ADAL" clId="{D7BEF65B-ED0E-4C07-886E-4AA6CFCA631D}" dt="2021-08-24T14:13:20.460" v="2613"/>
          <ac:spMkLst>
            <pc:docMk/>
            <pc:sldMk cId="1728653583" sldId="332"/>
            <ac:spMk id="4" creationId="{012BA05B-EFF4-49D5-AC3F-BA54728649F5}"/>
          </ac:spMkLst>
        </pc:spChg>
      </pc:sldChg>
      <pc:sldChg chg="modSp add del">
        <pc:chgData name="Phoebe Cueni" userId="0300f222-83e1-4c48-8d40-fac8c6bc3caf" providerId="ADAL" clId="{D7BEF65B-ED0E-4C07-886E-4AA6CFCA631D}" dt="2021-08-24T14:12:57.081" v="2611" actId="47"/>
        <pc:sldMkLst>
          <pc:docMk/>
          <pc:sldMk cId="1728653583" sldId="333"/>
        </pc:sldMkLst>
        <pc:spChg chg="mod">
          <ac:chgData name="Phoebe Cueni" userId="0300f222-83e1-4c48-8d40-fac8c6bc3caf" providerId="ADAL" clId="{D7BEF65B-ED0E-4C07-886E-4AA6CFCA631D}" dt="2021-08-24T14:11:31.192" v="2608"/>
          <ac:spMkLst>
            <pc:docMk/>
            <pc:sldMk cId="1728653583" sldId="333"/>
            <ac:spMk id="2" creationId="{6805F4F8-5FDE-4BB6-90E5-22D5429E8652}"/>
          </ac:spMkLst>
        </pc:spChg>
        <pc:spChg chg="mod">
          <ac:chgData name="Phoebe Cueni" userId="0300f222-83e1-4c48-8d40-fac8c6bc3caf" providerId="ADAL" clId="{D7BEF65B-ED0E-4C07-886E-4AA6CFCA631D}" dt="2021-08-24T14:11:31.192" v="2608"/>
          <ac:spMkLst>
            <pc:docMk/>
            <pc:sldMk cId="1728653583" sldId="333"/>
            <ac:spMk id="3" creationId="{E50695F0-18FF-4DE3-9086-67838DDC71F7}"/>
          </ac:spMkLst>
        </pc:spChg>
        <pc:spChg chg="mod">
          <ac:chgData name="Phoebe Cueni" userId="0300f222-83e1-4c48-8d40-fac8c6bc3caf" providerId="ADAL" clId="{D7BEF65B-ED0E-4C07-886E-4AA6CFCA631D}" dt="2021-08-24T14:11:31.192" v="2608"/>
          <ac:spMkLst>
            <pc:docMk/>
            <pc:sldMk cId="1728653583" sldId="333"/>
            <ac:spMk id="4" creationId="{012BA05B-EFF4-49D5-AC3F-BA54728649F5}"/>
          </ac:spMkLst>
        </pc:spChg>
      </pc:sldChg>
      <pc:sldChg chg="addSp delSp modSp new mod">
        <pc:chgData name="Phoebe Cueni" userId="0300f222-83e1-4c48-8d40-fac8c6bc3caf" providerId="ADAL" clId="{D7BEF65B-ED0E-4C07-886E-4AA6CFCA631D}" dt="2021-08-26T07:14:56.914" v="3034" actId="20577"/>
        <pc:sldMkLst>
          <pc:docMk/>
          <pc:sldMk cId="2392637790" sldId="333"/>
        </pc:sldMkLst>
        <pc:spChg chg="mod">
          <ac:chgData name="Phoebe Cueni" userId="0300f222-83e1-4c48-8d40-fac8c6bc3caf" providerId="ADAL" clId="{D7BEF65B-ED0E-4C07-886E-4AA6CFCA631D}" dt="2021-08-26T06:35:04.552" v="2949" actId="20577"/>
          <ac:spMkLst>
            <pc:docMk/>
            <pc:sldMk cId="2392637790" sldId="333"/>
            <ac:spMk id="2" creationId="{3D1E973D-01D1-443F-8221-B84316F9B015}"/>
          </ac:spMkLst>
        </pc:spChg>
        <pc:spChg chg="mod">
          <ac:chgData name="Phoebe Cueni" userId="0300f222-83e1-4c48-8d40-fac8c6bc3caf" providerId="ADAL" clId="{D7BEF65B-ED0E-4C07-886E-4AA6CFCA631D}" dt="2021-08-26T07:14:56.914" v="3034" actId="20577"/>
          <ac:spMkLst>
            <pc:docMk/>
            <pc:sldMk cId="2392637790" sldId="333"/>
            <ac:spMk id="3" creationId="{D2994308-ED0C-42E2-8178-14F61C24CC87}"/>
          </ac:spMkLst>
        </pc:spChg>
        <pc:spChg chg="add del mod">
          <ac:chgData name="Phoebe Cueni" userId="0300f222-83e1-4c48-8d40-fac8c6bc3caf" providerId="ADAL" clId="{D7BEF65B-ED0E-4C07-886E-4AA6CFCA631D}" dt="2021-08-26T06:34:59.125" v="2941"/>
          <ac:spMkLst>
            <pc:docMk/>
            <pc:sldMk cId="2392637790" sldId="333"/>
            <ac:spMk id="5" creationId="{5C2A0803-EA0B-4E45-B61C-4D64F5E55977}"/>
          </ac:spMkLst>
        </pc:spChg>
      </pc:sldChg>
      <pc:sldChg chg="modSp new del mod">
        <pc:chgData name="Phoebe Cueni" userId="0300f222-83e1-4c48-8d40-fac8c6bc3caf" providerId="ADAL" clId="{D7BEF65B-ED0E-4C07-886E-4AA6CFCA631D}" dt="2021-08-26T06:31:41.471" v="2843" actId="47"/>
        <pc:sldMkLst>
          <pc:docMk/>
          <pc:sldMk cId="2620007738" sldId="333"/>
        </pc:sldMkLst>
        <pc:spChg chg="mod">
          <ac:chgData name="Phoebe Cueni" userId="0300f222-83e1-4c48-8d40-fac8c6bc3caf" providerId="ADAL" clId="{D7BEF65B-ED0E-4C07-886E-4AA6CFCA631D}" dt="2021-08-26T06:30:58.560" v="2760" actId="20577"/>
          <ac:spMkLst>
            <pc:docMk/>
            <pc:sldMk cId="2620007738" sldId="333"/>
            <ac:spMk id="2" creationId="{6B26D5D7-BA54-4F3B-B5EB-FC0A4FEB9581}"/>
          </ac:spMkLst>
        </pc:spChg>
        <pc:spChg chg="mod">
          <ac:chgData name="Phoebe Cueni" userId="0300f222-83e1-4c48-8d40-fac8c6bc3caf" providerId="ADAL" clId="{D7BEF65B-ED0E-4C07-886E-4AA6CFCA631D}" dt="2021-08-26T06:31:37.457" v="2842" actId="21"/>
          <ac:spMkLst>
            <pc:docMk/>
            <pc:sldMk cId="2620007738" sldId="333"/>
            <ac:spMk id="3" creationId="{D4BC5650-43D0-4CF0-AF1A-F654B847E021}"/>
          </ac:spMkLst>
        </pc:spChg>
      </pc:sldChg>
      <pc:sldChg chg="del">
        <pc:chgData name="Phoebe Cueni" userId="0300f222-83e1-4c48-8d40-fac8c6bc3caf" providerId="ADAL" clId="{D7BEF65B-ED0E-4C07-886E-4AA6CFCA631D}" dt="2021-08-24T14:12:57.081" v="2611" actId="47"/>
        <pc:sldMkLst>
          <pc:docMk/>
          <pc:sldMk cId="188867333" sldId="334"/>
        </pc:sldMkLst>
      </pc:sldChg>
      <pc:sldChg chg="del">
        <pc:chgData name="Phoebe Cueni" userId="0300f222-83e1-4c48-8d40-fac8c6bc3caf" providerId="ADAL" clId="{D7BEF65B-ED0E-4C07-886E-4AA6CFCA631D}" dt="2021-08-24T14:12:57.081" v="2611" actId="47"/>
        <pc:sldMkLst>
          <pc:docMk/>
          <pc:sldMk cId="1009622659" sldId="335"/>
        </pc:sldMkLst>
      </pc:sldChg>
      <pc:sldChg chg="del">
        <pc:chgData name="Phoebe Cueni" userId="0300f222-83e1-4c48-8d40-fac8c6bc3caf" providerId="ADAL" clId="{D7BEF65B-ED0E-4C07-886E-4AA6CFCA631D}" dt="2021-08-24T14:12:57.081" v="2611" actId="47"/>
        <pc:sldMkLst>
          <pc:docMk/>
          <pc:sldMk cId="655372042" sldId="336"/>
        </pc:sldMkLst>
      </pc:sldChg>
      <pc:sldChg chg="del">
        <pc:chgData name="Phoebe Cueni" userId="0300f222-83e1-4c48-8d40-fac8c6bc3caf" providerId="ADAL" clId="{D7BEF65B-ED0E-4C07-886E-4AA6CFCA631D}" dt="2021-08-24T14:12:57.081" v="2611" actId="47"/>
        <pc:sldMkLst>
          <pc:docMk/>
          <pc:sldMk cId="1924276404" sldId="337"/>
        </pc:sldMkLst>
      </pc:sldChg>
      <pc:sldChg chg="del">
        <pc:chgData name="Phoebe Cueni" userId="0300f222-83e1-4c48-8d40-fac8c6bc3caf" providerId="ADAL" clId="{D7BEF65B-ED0E-4C07-886E-4AA6CFCA631D}" dt="2021-08-24T14:12:57.081" v="2611" actId="47"/>
        <pc:sldMkLst>
          <pc:docMk/>
          <pc:sldMk cId="3628302301" sldId="338"/>
        </pc:sldMkLst>
      </pc:sldChg>
      <pc:sldChg chg="del">
        <pc:chgData name="Phoebe Cueni" userId="0300f222-83e1-4c48-8d40-fac8c6bc3caf" providerId="ADAL" clId="{D7BEF65B-ED0E-4C07-886E-4AA6CFCA631D}" dt="2021-08-24T14:12:57.081" v="2611" actId="47"/>
        <pc:sldMkLst>
          <pc:docMk/>
          <pc:sldMk cId="594348100" sldId="339"/>
        </pc:sldMkLst>
      </pc:sldChg>
      <pc:sldChg chg="del">
        <pc:chgData name="Phoebe Cueni" userId="0300f222-83e1-4c48-8d40-fac8c6bc3caf" providerId="ADAL" clId="{D7BEF65B-ED0E-4C07-886E-4AA6CFCA631D}" dt="2021-08-24T14:12:57.081" v="2611" actId="47"/>
        <pc:sldMkLst>
          <pc:docMk/>
          <pc:sldMk cId="1059789267" sldId="340"/>
        </pc:sldMkLst>
      </pc:sldChg>
      <pc:sldChg chg="del">
        <pc:chgData name="Phoebe Cueni" userId="0300f222-83e1-4c48-8d40-fac8c6bc3caf" providerId="ADAL" clId="{D7BEF65B-ED0E-4C07-886E-4AA6CFCA631D}" dt="2021-08-24T14:12:57.081" v="2611" actId="47"/>
        <pc:sldMkLst>
          <pc:docMk/>
          <pc:sldMk cId="1728653583" sldId="341"/>
        </pc:sldMkLst>
      </pc:sldChg>
      <pc:sldChg chg="del">
        <pc:chgData name="Phoebe Cueni" userId="0300f222-83e1-4c48-8d40-fac8c6bc3caf" providerId="ADAL" clId="{D7BEF65B-ED0E-4C07-886E-4AA6CFCA631D}" dt="2021-08-24T14:12:57.081" v="2611" actId="47"/>
        <pc:sldMkLst>
          <pc:docMk/>
          <pc:sldMk cId="188867333" sldId="342"/>
        </pc:sldMkLst>
      </pc:sldChg>
      <pc:sldChg chg="del">
        <pc:chgData name="Phoebe Cueni" userId="0300f222-83e1-4c48-8d40-fac8c6bc3caf" providerId="ADAL" clId="{D7BEF65B-ED0E-4C07-886E-4AA6CFCA631D}" dt="2021-08-24T14:12:57.081" v="2611" actId="47"/>
        <pc:sldMkLst>
          <pc:docMk/>
          <pc:sldMk cId="1009622659" sldId="343"/>
        </pc:sldMkLst>
      </pc:sldChg>
      <pc:sldChg chg="del">
        <pc:chgData name="Phoebe Cueni" userId="0300f222-83e1-4c48-8d40-fac8c6bc3caf" providerId="ADAL" clId="{D7BEF65B-ED0E-4C07-886E-4AA6CFCA631D}" dt="2021-08-24T14:12:57.081" v="2611" actId="47"/>
        <pc:sldMkLst>
          <pc:docMk/>
          <pc:sldMk cId="655372042" sldId="344"/>
        </pc:sldMkLst>
      </pc:sldChg>
      <pc:sldChg chg="del">
        <pc:chgData name="Phoebe Cueni" userId="0300f222-83e1-4c48-8d40-fac8c6bc3caf" providerId="ADAL" clId="{D7BEF65B-ED0E-4C07-886E-4AA6CFCA631D}" dt="2021-08-24T14:12:57.081" v="2611" actId="47"/>
        <pc:sldMkLst>
          <pc:docMk/>
          <pc:sldMk cId="1924276404" sldId="345"/>
        </pc:sldMkLst>
      </pc:sldChg>
      <pc:sldChg chg="del">
        <pc:chgData name="Phoebe Cueni" userId="0300f222-83e1-4c48-8d40-fac8c6bc3caf" providerId="ADAL" clId="{D7BEF65B-ED0E-4C07-886E-4AA6CFCA631D}" dt="2021-08-24T14:12:57.081" v="2611" actId="47"/>
        <pc:sldMkLst>
          <pc:docMk/>
          <pc:sldMk cId="3628302301" sldId="346"/>
        </pc:sldMkLst>
      </pc:sldChg>
      <pc:sldChg chg="del">
        <pc:chgData name="Phoebe Cueni" userId="0300f222-83e1-4c48-8d40-fac8c6bc3caf" providerId="ADAL" clId="{D7BEF65B-ED0E-4C07-886E-4AA6CFCA631D}" dt="2021-08-24T14:12:57.081" v="2611" actId="47"/>
        <pc:sldMkLst>
          <pc:docMk/>
          <pc:sldMk cId="594348100" sldId="347"/>
        </pc:sldMkLst>
      </pc:sldChg>
      <pc:sldChg chg="del">
        <pc:chgData name="Phoebe Cueni" userId="0300f222-83e1-4c48-8d40-fac8c6bc3caf" providerId="ADAL" clId="{D7BEF65B-ED0E-4C07-886E-4AA6CFCA631D}" dt="2021-08-24T14:12:57.081" v="2611" actId="47"/>
        <pc:sldMkLst>
          <pc:docMk/>
          <pc:sldMk cId="1059789267" sldId="348"/>
        </pc:sldMkLst>
      </pc:sldChg>
      <pc:sldChg chg="del">
        <pc:chgData name="Phoebe Cueni" userId="0300f222-83e1-4c48-8d40-fac8c6bc3caf" providerId="ADAL" clId="{D7BEF65B-ED0E-4C07-886E-4AA6CFCA631D}" dt="2021-08-24T14:12:57.081" v="2611" actId="47"/>
        <pc:sldMkLst>
          <pc:docMk/>
          <pc:sldMk cId="1728653583" sldId="349"/>
        </pc:sldMkLst>
      </pc:sldChg>
    </pc:docChg>
  </pc:docChgLst>
  <pc:docChgLst>
    <pc:chgData name="Aldo Doninelli" userId="381a0f0f-8a56-470e-b81d-c29608b22760" providerId="ADAL" clId="{4F25DFAF-BC87-4C9B-ACDA-0F30C8DE0A89}"/>
    <pc:docChg chg="undo custSel addSld delSld modSld sldOrd">
      <pc:chgData name="Aldo Doninelli" userId="381a0f0f-8a56-470e-b81d-c29608b22760" providerId="ADAL" clId="{4F25DFAF-BC87-4C9B-ACDA-0F30C8DE0A89}" dt="2021-10-05T10:14:08.546" v="3263" actId="6549"/>
      <pc:docMkLst>
        <pc:docMk/>
      </pc:docMkLst>
      <pc:sldChg chg="modSp mod">
        <pc:chgData name="Aldo Doninelli" userId="381a0f0f-8a56-470e-b81d-c29608b22760" providerId="ADAL" clId="{4F25DFAF-BC87-4C9B-ACDA-0F30C8DE0A89}" dt="2021-10-05T09:07:30.544" v="57" actId="20577"/>
        <pc:sldMkLst>
          <pc:docMk/>
          <pc:sldMk cId="3318369797" sldId="272"/>
        </pc:sldMkLst>
        <pc:spChg chg="mod">
          <ac:chgData name="Aldo Doninelli" userId="381a0f0f-8a56-470e-b81d-c29608b22760" providerId="ADAL" clId="{4F25DFAF-BC87-4C9B-ACDA-0F30C8DE0A89}" dt="2021-10-05T09:07:30.544" v="57" actId="20577"/>
          <ac:spMkLst>
            <pc:docMk/>
            <pc:sldMk cId="3318369797" sldId="272"/>
            <ac:spMk id="3" creationId="{497D3F9C-CF0F-49B9-A0EE-9008E88E3DD8}"/>
          </ac:spMkLst>
        </pc:spChg>
      </pc:sldChg>
      <pc:sldChg chg="modSp mod">
        <pc:chgData name="Aldo Doninelli" userId="381a0f0f-8a56-470e-b81d-c29608b22760" providerId="ADAL" clId="{4F25DFAF-BC87-4C9B-ACDA-0F30C8DE0A89}" dt="2021-10-05T09:07:02.521" v="22" actId="20577"/>
        <pc:sldMkLst>
          <pc:docMk/>
          <pc:sldMk cId="52713590" sldId="282"/>
        </pc:sldMkLst>
        <pc:spChg chg="mod">
          <ac:chgData name="Aldo Doninelli" userId="381a0f0f-8a56-470e-b81d-c29608b22760" providerId="ADAL" clId="{4F25DFAF-BC87-4C9B-ACDA-0F30C8DE0A89}" dt="2021-10-05T09:07:02.521" v="22" actId="20577"/>
          <ac:spMkLst>
            <pc:docMk/>
            <pc:sldMk cId="52713590" sldId="282"/>
            <ac:spMk id="2" creationId="{9FDFE9D9-3599-491B-9AFE-6933F6A30CE4}"/>
          </ac:spMkLst>
        </pc:spChg>
      </pc:sldChg>
      <pc:sldChg chg="modSp mod">
        <pc:chgData name="Aldo Doninelli" userId="381a0f0f-8a56-470e-b81d-c29608b22760" providerId="ADAL" clId="{4F25DFAF-BC87-4C9B-ACDA-0F30C8DE0A89}" dt="2021-10-05T10:06:20.543" v="3242" actId="20577"/>
        <pc:sldMkLst>
          <pc:docMk/>
          <pc:sldMk cId="3704428407" sldId="315"/>
        </pc:sldMkLst>
        <pc:spChg chg="mod">
          <ac:chgData name="Aldo Doninelli" userId="381a0f0f-8a56-470e-b81d-c29608b22760" providerId="ADAL" clId="{4F25DFAF-BC87-4C9B-ACDA-0F30C8DE0A89}" dt="2021-10-05T10:06:20.543" v="3242" actId="20577"/>
          <ac:spMkLst>
            <pc:docMk/>
            <pc:sldMk cId="3704428407" sldId="315"/>
            <ac:spMk id="3" creationId="{49B773E1-1ADC-45CD-BFED-A7024BB10465}"/>
          </ac:spMkLst>
        </pc:spChg>
      </pc:sldChg>
      <pc:sldChg chg="modSp mod">
        <pc:chgData name="Aldo Doninelli" userId="381a0f0f-8a56-470e-b81d-c29608b22760" providerId="ADAL" clId="{4F25DFAF-BC87-4C9B-ACDA-0F30C8DE0A89}" dt="2021-10-05T10:13:38.187" v="3262" actId="115"/>
        <pc:sldMkLst>
          <pc:docMk/>
          <pc:sldMk cId="1009622659" sldId="326"/>
        </pc:sldMkLst>
        <pc:spChg chg="mod">
          <ac:chgData name="Aldo Doninelli" userId="381a0f0f-8a56-470e-b81d-c29608b22760" providerId="ADAL" clId="{4F25DFAF-BC87-4C9B-ACDA-0F30C8DE0A89}" dt="2021-10-05T10:13:38.187" v="3262" actId="115"/>
          <ac:spMkLst>
            <pc:docMk/>
            <pc:sldMk cId="1009622659" sldId="326"/>
            <ac:spMk id="3" creationId="{AAADADCB-D53A-46A0-AE70-65B2DE1A613C}"/>
          </ac:spMkLst>
        </pc:spChg>
      </pc:sldChg>
      <pc:sldChg chg="modSp mod">
        <pc:chgData name="Aldo Doninelli" userId="381a0f0f-8a56-470e-b81d-c29608b22760" providerId="ADAL" clId="{4F25DFAF-BC87-4C9B-ACDA-0F30C8DE0A89}" dt="2021-10-05T10:14:08.546" v="3263" actId="6549"/>
        <pc:sldMkLst>
          <pc:docMk/>
          <pc:sldMk cId="655372042" sldId="327"/>
        </pc:sldMkLst>
        <pc:spChg chg="mod">
          <ac:chgData name="Aldo Doninelli" userId="381a0f0f-8a56-470e-b81d-c29608b22760" providerId="ADAL" clId="{4F25DFAF-BC87-4C9B-ACDA-0F30C8DE0A89}" dt="2021-10-05T10:14:08.546" v="3263" actId="6549"/>
          <ac:spMkLst>
            <pc:docMk/>
            <pc:sldMk cId="655372042" sldId="327"/>
            <ac:spMk id="3" creationId="{6FC87955-9859-451D-955B-BC06119A5483}"/>
          </ac:spMkLst>
        </pc:spChg>
      </pc:sldChg>
      <pc:sldChg chg="modSp mod">
        <pc:chgData name="Aldo Doninelli" userId="381a0f0f-8a56-470e-b81d-c29608b22760" providerId="ADAL" clId="{4F25DFAF-BC87-4C9B-ACDA-0F30C8DE0A89}" dt="2021-10-05T09:34:35.346" v="2256" actId="122"/>
        <pc:sldMkLst>
          <pc:docMk/>
          <pc:sldMk cId="572685339" sldId="333"/>
        </pc:sldMkLst>
        <pc:spChg chg="mod">
          <ac:chgData name="Aldo Doninelli" userId="381a0f0f-8a56-470e-b81d-c29608b22760" providerId="ADAL" clId="{4F25DFAF-BC87-4C9B-ACDA-0F30C8DE0A89}" dt="2021-10-05T09:34:35.346" v="2256" actId="122"/>
          <ac:spMkLst>
            <pc:docMk/>
            <pc:sldMk cId="572685339" sldId="333"/>
            <ac:spMk id="3" creationId="{1AD670BD-988C-4CB7-AA1D-9505C449A54E}"/>
          </ac:spMkLst>
        </pc:spChg>
      </pc:sldChg>
      <pc:sldChg chg="modSp mod ord">
        <pc:chgData name="Aldo Doninelli" userId="381a0f0f-8a56-470e-b81d-c29608b22760" providerId="ADAL" clId="{4F25DFAF-BC87-4C9B-ACDA-0F30C8DE0A89}" dt="2021-10-05T09:46:42.386" v="2914" actId="6549"/>
        <pc:sldMkLst>
          <pc:docMk/>
          <pc:sldMk cId="412067407" sldId="337"/>
        </pc:sldMkLst>
        <pc:spChg chg="mod">
          <ac:chgData name="Aldo Doninelli" userId="381a0f0f-8a56-470e-b81d-c29608b22760" providerId="ADAL" clId="{4F25DFAF-BC87-4C9B-ACDA-0F30C8DE0A89}" dt="2021-10-05T09:44:46.354" v="2798" actId="20577"/>
          <ac:spMkLst>
            <pc:docMk/>
            <pc:sldMk cId="412067407" sldId="337"/>
            <ac:spMk id="2" creationId="{740D432B-9418-4A12-A44B-04295F2CFCDD}"/>
          </ac:spMkLst>
        </pc:spChg>
        <pc:spChg chg="mod">
          <ac:chgData name="Aldo Doninelli" userId="381a0f0f-8a56-470e-b81d-c29608b22760" providerId="ADAL" clId="{4F25DFAF-BC87-4C9B-ACDA-0F30C8DE0A89}" dt="2021-10-05T09:46:42.386" v="2914" actId="6549"/>
          <ac:spMkLst>
            <pc:docMk/>
            <pc:sldMk cId="412067407" sldId="337"/>
            <ac:spMk id="3" creationId="{4B6B7038-8DC2-4C1D-BBAD-82152196D6A6}"/>
          </ac:spMkLst>
        </pc:spChg>
      </pc:sldChg>
      <pc:sldChg chg="modSp mod">
        <pc:chgData name="Aldo Doninelli" userId="381a0f0f-8a56-470e-b81d-c29608b22760" providerId="ADAL" clId="{4F25DFAF-BC87-4C9B-ACDA-0F30C8DE0A89}" dt="2021-10-05T09:44:00.985" v="2790" actId="20577"/>
        <pc:sldMkLst>
          <pc:docMk/>
          <pc:sldMk cId="1005072215" sldId="338"/>
        </pc:sldMkLst>
        <pc:spChg chg="mod">
          <ac:chgData name="Aldo Doninelli" userId="381a0f0f-8a56-470e-b81d-c29608b22760" providerId="ADAL" clId="{4F25DFAF-BC87-4C9B-ACDA-0F30C8DE0A89}" dt="2021-10-05T09:44:00.985" v="2790" actId="20577"/>
          <ac:spMkLst>
            <pc:docMk/>
            <pc:sldMk cId="1005072215" sldId="338"/>
            <ac:spMk id="3" creationId="{3FD992FB-E706-46F3-BC3A-4EE703F59894}"/>
          </ac:spMkLst>
        </pc:spChg>
      </pc:sldChg>
      <pc:sldChg chg="add">
        <pc:chgData name="Aldo Doninelli" userId="381a0f0f-8a56-470e-b81d-c29608b22760" providerId="ADAL" clId="{4F25DFAF-BC87-4C9B-ACDA-0F30C8DE0A89}" dt="2021-10-05T09:06:53.050" v="0"/>
        <pc:sldMkLst>
          <pc:docMk/>
          <pc:sldMk cId="2798370449" sldId="340"/>
        </pc:sldMkLst>
      </pc:sldChg>
      <pc:sldChg chg="modSp add mod">
        <pc:chgData name="Aldo Doninelli" userId="381a0f0f-8a56-470e-b81d-c29608b22760" providerId="ADAL" clId="{4F25DFAF-BC87-4C9B-ACDA-0F30C8DE0A89}" dt="2021-10-05T09:29:03.364" v="1963" actId="20577"/>
        <pc:sldMkLst>
          <pc:docMk/>
          <pc:sldMk cId="1842595233" sldId="341"/>
        </pc:sldMkLst>
        <pc:spChg chg="mod">
          <ac:chgData name="Aldo Doninelli" userId="381a0f0f-8a56-470e-b81d-c29608b22760" providerId="ADAL" clId="{4F25DFAF-BC87-4C9B-ACDA-0F30C8DE0A89}" dt="2021-10-05T09:29:03.364" v="1963" actId="20577"/>
          <ac:spMkLst>
            <pc:docMk/>
            <pc:sldMk cId="1842595233" sldId="341"/>
            <ac:spMk id="3" creationId="{4B6B7038-8DC2-4C1D-BBAD-82152196D6A6}"/>
          </ac:spMkLst>
        </pc:spChg>
      </pc:sldChg>
      <pc:sldChg chg="modSp add mod">
        <pc:chgData name="Aldo Doninelli" userId="381a0f0f-8a56-470e-b81d-c29608b22760" providerId="ADAL" clId="{4F25DFAF-BC87-4C9B-ACDA-0F30C8DE0A89}" dt="2021-10-05T09:46:59.353" v="2915" actId="207"/>
        <pc:sldMkLst>
          <pc:docMk/>
          <pc:sldMk cId="786258250" sldId="342"/>
        </pc:sldMkLst>
        <pc:spChg chg="mod">
          <ac:chgData name="Aldo Doninelli" userId="381a0f0f-8a56-470e-b81d-c29608b22760" providerId="ADAL" clId="{4F25DFAF-BC87-4C9B-ACDA-0F30C8DE0A89}" dt="2021-10-05T09:46:59.353" v="2915" actId="207"/>
          <ac:spMkLst>
            <pc:docMk/>
            <pc:sldMk cId="786258250" sldId="342"/>
            <ac:spMk id="3" creationId="{4B6B7038-8DC2-4C1D-BBAD-82152196D6A6}"/>
          </ac:spMkLst>
        </pc:spChg>
      </pc:sldChg>
      <pc:sldChg chg="modSp new mod">
        <pc:chgData name="Aldo Doninelli" userId="381a0f0f-8a56-470e-b81d-c29608b22760" providerId="ADAL" clId="{4F25DFAF-BC87-4C9B-ACDA-0F30C8DE0A89}" dt="2021-10-05T09:30:03.490" v="2018" actId="20577"/>
        <pc:sldMkLst>
          <pc:docMk/>
          <pc:sldMk cId="3435967189" sldId="343"/>
        </pc:sldMkLst>
        <pc:spChg chg="mod">
          <ac:chgData name="Aldo Doninelli" userId="381a0f0f-8a56-470e-b81d-c29608b22760" providerId="ADAL" clId="{4F25DFAF-BC87-4C9B-ACDA-0F30C8DE0A89}" dt="2021-10-05T09:20:33.645" v="1357" actId="20577"/>
          <ac:spMkLst>
            <pc:docMk/>
            <pc:sldMk cId="3435967189" sldId="343"/>
            <ac:spMk id="2" creationId="{0FC360A8-EE47-4F56-8CCB-D8BC92909641}"/>
          </ac:spMkLst>
        </pc:spChg>
        <pc:spChg chg="mod">
          <ac:chgData name="Aldo Doninelli" userId="381a0f0f-8a56-470e-b81d-c29608b22760" providerId="ADAL" clId="{4F25DFAF-BC87-4C9B-ACDA-0F30C8DE0A89}" dt="2021-10-05T09:30:03.490" v="2018" actId="20577"/>
          <ac:spMkLst>
            <pc:docMk/>
            <pc:sldMk cId="3435967189" sldId="343"/>
            <ac:spMk id="3" creationId="{22201F26-5159-44C8-B908-288D33EC630B}"/>
          </ac:spMkLst>
        </pc:spChg>
      </pc:sldChg>
      <pc:sldChg chg="addSp modSp new mod modClrScheme chgLayout">
        <pc:chgData name="Aldo Doninelli" userId="381a0f0f-8a56-470e-b81d-c29608b22760" providerId="ADAL" clId="{4F25DFAF-BC87-4C9B-ACDA-0F30C8DE0A89}" dt="2021-10-05T09:42:46.053" v="2776" actId="20577"/>
        <pc:sldMkLst>
          <pc:docMk/>
          <pc:sldMk cId="2851053251" sldId="344"/>
        </pc:sldMkLst>
        <pc:spChg chg="mod ord">
          <ac:chgData name="Aldo Doninelli" userId="381a0f0f-8a56-470e-b81d-c29608b22760" providerId="ADAL" clId="{4F25DFAF-BC87-4C9B-ACDA-0F30C8DE0A89}" dt="2021-10-05T09:35:45.020" v="2284" actId="700"/>
          <ac:spMkLst>
            <pc:docMk/>
            <pc:sldMk cId="2851053251" sldId="344"/>
            <ac:spMk id="2" creationId="{CFE8A280-D055-4247-BDC0-414CB693A5FE}"/>
          </ac:spMkLst>
        </pc:spChg>
        <pc:spChg chg="mod ord">
          <ac:chgData name="Aldo Doninelli" userId="381a0f0f-8a56-470e-b81d-c29608b22760" providerId="ADAL" clId="{4F25DFAF-BC87-4C9B-ACDA-0F30C8DE0A89}" dt="2021-10-05T09:42:43.606" v="2775" actId="20577"/>
          <ac:spMkLst>
            <pc:docMk/>
            <pc:sldMk cId="2851053251" sldId="344"/>
            <ac:spMk id="3" creationId="{2380A2AC-0767-44B8-80F9-232D04FA12E6}"/>
          </ac:spMkLst>
        </pc:spChg>
        <pc:spChg chg="mod ord">
          <ac:chgData name="Aldo Doninelli" userId="381a0f0f-8a56-470e-b81d-c29608b22760" providerId="ADAL" clId="{4F25DFAF-BC87-4C9B-ACDA-0F30C8DE0A89}" dt="2021-10-05T09:35:45.020" v="2284" actId="700"/>
          <ac:spMkLst>
            <pc:docMk/>
            <pc:sldMk cId="2851053251" sldId="344"/>
            <ac:spMk id="4" creationId="{997B1A31-5382-4F6B-93E7-F5EF8F6C62A2}"/>
          </ac:spMkLst>
        </pc:spChg>
        <pc:spChg chg="add mod ord">
          <ac:chgData name="Aldo Doninelli" userId="381a0f0f-8a56-470e-b81d-c29608b22760" providerId="ADAL" clId="{4F25DFAF-BC87-4C9B-ACDA-0F30C8DE0A89}" dt="2021-10-05T09:42:46.053" v="2776" actId="20577"/>
          <ac:spMkLst>
            <pc:docMk/>
            <pc:sldMk cId="2851053251" sldId="344"/>
            <ac:spMk id="5" creationId="{CDCB6D48-845F-4612-A188-72E13AF0CDBB}"/>
          </ac:spMkLst>
        </pc:spChg>
      </pc:sldChg>
      <pc:sldChg chg="modSp new mod ord">
        <pc:chgData name="Aldo Doninelli" userId="381a0f0f-8a56-470e-b81d-c29608b22760" providerId="ADAL" clId="{4F25DFAF-BC87-4C9B-ACDA-0F30C8DE0A89}" dt="2021-10-05T10:09:04.831" v="3244"/>
        <pc:sldMkLst>
          <pc:docMk/>
          <pc:sldMk cId="1561105053" sldId="345"/>
        </pc:sldMkLst>
        <pc:spChg chg="mod">
          <ac:chgData name="Aldo Doninelli" userId="381a0f0f-8a56-470e-b81d-c29608b22760" providerId="ADAL" clId="{4F25DFAF-BC87-4C9B-ACDA-0F30C8DE0A89}" dt="2021-10-05T09:53:30.443" v="3042" actId="20577"/>
          <ac:spMkLst>
            <pc:docMk/>
            <pc:sldMk cId="1561105053" sldId="345"/>
            <ac:spMk id="2" creationId="{46DFADA9-B745-4E0A-B5F5-75817DBDE3E6}"/>
          </ac:spMkLst>
        </pc:spChg>
        <pc:spChg chg="mod">
          <ac:chgData name="Aldo Doninelli" userId="381a0f0f-8a56-470e-b81d-c29608b22760" providerId="ADAL" clId="{4F25DFAF-BC87-4C9B-ACDA-0F30C8DE0A89}" dt="2021-10-05T10:03:59.198" v="3169" actId="207"/>
          <ac:spMkLst>
            <pc:docMk/>
            <pc:sldMk cId="1561105053" sldId="345"/>
            <ac:spMk id="3" creationId="{9FB35E01-3444-4947-8358-77F4F7C46F92}"/>
          </ac:spMkLst>
        </pc:spChg>
      </pc:sldChg>
      <pc:sldChg chg="modSp add mod ord">
        <pc:chgData name="Aldo Doninelli" userId="381a0f0f-8a56-470e-b81d-c29608b22760" providerId="ADAL" clId="{4F25DFAF-BC87-4C9B-ACDA-0F30C8DE0A89}" dt="2021-10-05T10:09:04.831" v="3244"/>
        <pc:sldMkLst>
          <pc:docMk/>
          <pc:sldMk cId="1343564084" sldId="346"/>
        </pc:sldMkLst>
        <pc:spChg chg="mod">
          <ac:chgData name="Aldo Doninelli" userId="381a0f0f-8a56-470e-b81d-c29608b22760" providerId="ADAL" clId="{4F25DFAF-BC87-4C9B-ACDA-0F30C8DE0A89}" dt="2021-10-05T09:55:33.735" v="3063" actId="6549"/>
          <ac:spMkLst>
            <pc:docMk/>
            <pc:sldMk cId="1343564084" sldId="346"/>
            <ac:spMk id="2" creationId="{46DFADA9-B745-4E0A-B5F5-75817DBDE3E6}"/>
          </ac:spMkLst>
        </pc:spChg>
        <pc:spChg chg="mod">
          <ac:chgData name="Aldo Doninelli" userId="381a0f0f-8a56-470e-b81d-c29608b22760" providerId="ADAL" clId="{4F25DFAF-BC87-4C9B-ACDA-0F30C8DE0A89}" dt="2021-10-05T10:04:10.575" v="3171" actId="207"/>
          <ac:spMkLst>
            <pc:docMk/>
            <pc:sldMk cId="1343564084" sldId="346"/>
            <ac:spMk id="3" creationId="{9FB35E01-3444-4947-8358-77F4F7C46F92}"/>
          </ac:spMkLst>
        </pc:spChg>
      </pc:sldChg>
      <pc:sldChg chg="modSp add mod ord">
        <pc:chgData name="Aldo Doninelli" userId="381a0f0f-8a56-470e-b81d-c29608b22760" providerId="ADAL" clId="{4F25DFAF-BC87-4C9B-ACDA-0F30C8DE0A89}" dt="2021-10-05T10:09:04.831" v="3244"/>
        <pc:sldMkLst>
          <pc:docMk/>
          <pc:sldMk cId="2901306037" sldId="347"/>
        </pc:sldMkLst>
        <pc:spChg chg="mod">
          <ac:chgData name="Aldo Doninelli" userId="381a0f0f-8a56-470e-b81d-c29608b22760" providerId="ADAL" clId="{4F25DFAF-BC87-4C9B-ACDA-0F30C8DE0A89}" dt="2021-10-05T09:57:29.883" v="3097" actId="20577"/>
          <ac:spMkLst>
            <pc:docMk/>
            <pc:sldMk cId="2901306037" sldId="347"/>
            <ac:spMk id="2" creationId="{46DFADA9-B745-4E0A-B5F5-75817DBDE3E6}"/>
          </ac:spMkLst>
        </pc:spChg>
        <pc:spChg chg="mod">
          <ac:chgData name="Aldo Doninelli" userId="381a0f0f-8a56-470e-b81d-c29608b22760" providerId="ADAL" clId="{4F25DFAF-BC87-4C9B-ACDA-0F30C8DE0A89}" dt="2021-10-05T09:59:33.811" v="3134" actId="20577"/>
          <ac:spMkLst>
            <pc:docMk/>
            <pc:sldMk cId="2901306037" sldId="347"/>
            <ac:spMk id="3" creationId="{9FB35E01-3444-4947-8358-77F4F7C46F92}"/>
          </ac:spMkLst>
        </pc:spChg>
      </pc:sldChg>
      <pc:sldChg chg="add del">
        <pc:chgData name="Aldo Doninelli" userId="381a0f0f-8a56-470e-b81d-c29608b22760" providerId="ADAL" clId="{4F25DFAF-BC87-4C9B-ACDA-0F30C8DE0A89}" dt="2021-10-05T09:55:44.641" v="3065"/>
        <pc:sldMkLst>
          <pc:docMk/>
          <pc:sldMk cId="4154754039" sldId="347"/>
        </pc:sldMkLst>
      </pc:sldChg>
      <pc:sldChg chg="modSp add mod ord">
        <pc:chgData name="Aldo Doninelli" userId="381a0f0f-8a56-470e-b81d-c29608b22760" providerId="ADAL" clId="{4F25DFAF-BC87-4C9B-ACDA-0F30C8DE0A89}" dt="2021-10-05T10:09:04.831" v="3244"/>
        <pc:sldMkLst>
          <pc:docMk/>
          <pc:sldMk cId="875201295" sldId="348"/>
        </pc:sldMkLst>
        <pc:spChg chg="mod">
          <ac:chgData name="Aldo Doninelli" userId="381a0f0f-8a56-470e-b81d-c29608b22760" providerId="ADAL" clId="{4F25DFAF-BC87-4C9B-ACDA-0F30C8DE0A89}" dt="2021-10-05T10:00:07.108" v="3137" actId="20577"/>
          <ac:spMkLst>
            <pc:docMk/>
            <pc:sldMk cId="875201295" sldId="348"/>
            <ac:spMk id="2" creationId="{46DFADA9-B745-4E0A-B5F5-75817DBDE3E6}"/>
          </ac:spMkLst>
        </pc:spChg>
        <pc:spChg chg="mod">
          <ac:chgData name="Aldo Doninelli" userId="381a0f0f-8a56-470e-b81d-c29608b22760" providerId="ADAL" clId="{4F25DFAF-BC87-4C9B-ACDA-0F30C8DE0A89}" dt="2021-10-05T10:04:29.193" v="3173" actId="207"/>
          <ac:spMkLst>
            <pc:docMk/>
            <pc:sldMk cId="875201295" sldId="348"/>
            <ac:spMk id="3" creationId="{9FB35E01-3444-4947-8358-77F4F7C46F92}"/>
          </ac:spMkLst>
        </pc:spChg>
      </pc:sldChg>
    </pc:docChg>
  </pc:docChgLst>
  <pc:docChgLst>
    <pc:chgData name="Delegation Special Olympics" userId="dc2b5f29-21c3-463e-ae67-d335bec90f6b" providerId="ADAL" clId="{B60F99FF-E41C-46DA-A6ED-97CA1FD7BEE0}"/>
    <pc:docChg chg="undo redo custSel modSld">
      <pc:chgData name="Delegation Special Olympics" userId="dc2b5f29-21c3-463e-ae67-d335bec90f6b" providerId="ADAL" clId="{B60F99FF-E41C-46DA-A6ED-97CA1FD7BEE0}" dt="2021-06-07T06:36:49.262" v="590" actId="6549"/>
      <pc:docMkLst>
        <pc:docMk/>
      </pc:docMkLst>
      <pc:sldChg chg="modSp mod">
        <pc:chgData name="Delegation Special Olympics" userId="dc2b5f29-21c3-463e-ae67-d335bec90f6b" providerId="ADAL" clId="{B60F99FF-E41C-46DA-A6ED-97CA1FD7BEE0}" dt="2021-06-03T09:46:46.202" v="482" actId="790"/>
        <pc:sldMkLst>
          <pc:docMk/>
          <pc:sldMk cId="2940451215" sldId="256"/>
        </pc:sldMkLst>
        <pc:spChg chg="mod">
          <ac:chgData name="Delegation Special Olympics" userId="dc2b5f29-21c3-463e-ae67-d335bec90f6b" providerId="ADAL" clId="{B60F99FF-E41C-46DA-A6ED-97CA1FD7BEE0}" dt="2021-06-03T09:46:46.202" v="482" actId="790"/>
          <ac:spMkLst>
            <pc:docMk/>
            <pc:sldMk cId="2940451215" sldId="256"/>
            <ac:spMk id="9" creationId="{00000000-0000-0000-0000-000000000000}"/>
          </ac:spMkLst>
        </pc:spChg>
      </pc:sldChg>
      <pc:sldChg chg="modSp mod">
        <pc:chgData name="Delegation Special Olympics" userId="dc2b5f29-21c3-463e-ae67-d335bec90f6b" providerId="ADAL" clId="{B60F99FF-E41C-46DA-A6ED-97CA1FD7BEE0}" dt="2021-06-03T09:38:30.078" v="402" actId="20577"/>
        <pc:sldMkLst>
          <pc:docMk/>
          <pc:sldMk cId="3318369797" sldId="272"/>
        </pc:sldMkLst>
        <pc:spChg chg="mod">
          <ac:chgData name="Delegation Special Olympics" userId="dc2b5f29-21c3-463e-ae67-d335bec90f6b" providerId="ADAL" clId="{B60F99FF-E41C-46DA-A6ED-97CA1FD7BEE0}" dt="2021-06-03T09:38:30.078" v="402" actId="20577"/>
          <ac:spMkLst>
            <pc:docMk/>
            <pc:sldMk cId="3318369797" sldId="272"/>
            <ac:spMk id="3" creationId="{497D3F9C-CF0F-49B9-A0EE-9008E88E3DD8}"/>
          </ac:spMkLst>
        </pc:spChg>
      </pc:sldChg>
      <pc:sldChg chg="modSp mod">
        <pc:chgData name="Delegation Special Olympics" userId="dc2b5f29-21c3-463e-ae67-d335bec90f6b" providerId="ADAL" clId="{B60F99FF-E41C-46DA-A6ED-97CA1FD7BEE0}" dt="2021-06-03T09:12:02.707" v="92" actId="20577"/>
        <pc:sldMkLst>
          <pc:docMk/>
          <pc:sldMk cId="2413524320" sldId="273"/>
        </pc:sldMkLst>
        <pc:spChg chg="mod">
          <ac:chgData name="Delegation Special Olympics" userId="dc2b5f29-21c3-463e-ae67-d335bec90f6b" providerId="ADAL" clId="{B60F99FF-E41C-46DA-A6ED-97CA1FD7BEE0}" dt="2021-06-03T09:12:02.707" v="92" actId="20577"/>
          <ac:spMkLst>
            <pc:docMk/>
            <pc:sldMk cId="2413524320" sldId="273"/>
            <ac:spMk id="3" creationId="{76C05226-7330-4BCF-8731-AE42F3ACF4D6}"/>
          </ac:spMkLst>
        </pc:spChg>
      </pc:sldChg>
      <pc:sldChg chg="modSp mod">
        <pc:chgData name="Delegation Special Olympics" userId="dc2b5f29-21c3-463e-ae67-d335bec90f6b" providerId="ADAL" clId="{B60F99FF-E41C-46DA-A6ED-97CA1FD7BEE0}" dt="2021-06-03T09:40:07.153" v="430" actId="20577"/>
        <pc:sldMkLst>
          <pc:docMk/>
          <pc:sldMk cId="2446421060" sldId="275"/>
        </pc:sldMkLst>
        <pc:spChg chg="mod">
          <ac:chgData name="Delegation Special Olympics" userId="dc2b5f29-21c3-463e-ae67-d335bec90f6b" providerId="ADAL" clId="{B60F99FF-E41C-46DA-A6ED-97CA1FD7BEE0}" dt="2021-06-03T09:38:24.200" v="400" actId="2710"/>
          <ac:spMkLst>
            <pc:docMk/>
            <pc:sldMk cId="2446421060" sldId="275"/>
            <ac:spMk id="2" creationId="{55BDB64B-CF1C-4887-8C35-5B42F781B2B1}"/>
          </ac:spMkLst>
        </pc:spChg>
        <pc:spChg chg="mod">
          <ac:chgData name="Delegation Special Olympics" userId="dc2b5f29-21c3-463e-ae67-d335bec90f6b" providerId="ADAL" clId="{B60F99FF-E41C-46DA-A6ED-97CA1FD7BEE0}" dt="2021-06-03T09:40:07.153" v="430" actId="20577"/>
          <ac:spMkLst>
            <pc:docMk/>
            <pc:sldMk cId="2446421060" sldId="275"/>
            <ac:spMk id="3" creationId="{7AB10881-E2A3-4CA4-95A4-84C186284A5C}"/>
          </ac:spMkLst>
        </pc:spChg>
      </pc:sldChg>
      <pc:sldChg chg="addSp delSp modSp mod">
        <pc:chgData name="Delegation Special Olympics" userId="dc2b5f29-21c3-463e-ae67-d335bec90f6b" providerId="ADAL" clId="{B60F99FF-E41C-46DA-A6ED-97CA1FD7BEE0}" dt="2021-06-07T06:26:12.340" v="540" actId="1076"/>
        <pc:sldMkLst>
          <pc:docMk/>
          <pc:sldMk cId="2529810281" sldId="276"/>
        </pc:sldMkLst>
        <pc:spChg chg="mod modVis">
          <ac:chgData name="Delegation Special Olympics" userId="dc2b5f29-21c3-463e-ae67-d335bec90f6b" providerId="ADAL" clId="{B60F99FF-E41C-46DA-A6ED-97CA1FD7BEE0}" dt="2021-06-03T09:21:51.066" v="227" actId="14429"/>
          <ac:spMkLst>
            <pc:docMk/>
            <pc:sldMk cId="2529810281" sldId="276"/>
            <ac:spMk id="2" creationId="{A20959B4-07D7-40B6-9BA4-5E6540B2753F}"/>
          </ac:spMkLst>
        </pc:spChg>
        <pc:spChg chg="add del mod">
          <ac:chgData name="Delegation Special Olympics" userId="dc2b5f29-21c3-463e-ae67-d335bec90f6b" providerId="ADAL" clId="{B60F99FF-E41C-46DA-A6ED-97CA1FD7BEE0}" dt="2021-06-03T09:12:03.235" v="93"/>
          <ac:spMkLst>
            <pc:docMk/>
            <pc:sldMk cId="2529810281" sldId="276"/>
            <ac:spMk id="3" creationId="{275FB72F-07BB-4B56-A4CD-E516FABCC287}"/>
          </ac:spMkLst>
        </pc:spChg>
        <pc:spChg chg="mod modVis">
          <ac:chgData name="Delegation Special Olympics" userId="dc2b5f29-21c3-463e-ae67-d335bec90f6b" providerId="ADAL" clId="{B60F99FF-E41C-46DA-A6ED-97CA1FD7BEE0}" dt="2021-06-03T09:21:50.653" v="226" actId="14429"/>
          <ac:spMkLst>
            <pc:docMk/>
            <pc:sldMk cId="2529810281" sldId="276"/>
            <ac:spMk id="4" creationId="{143C537C-C5DC-4771-92AB-184EBAA11ACE}"/>
          </ac:spMkLst>
        </pc:spChg>
        <pc:spChg chg="add mod modVis">
          <ac:chgData name="Delegation Special Olympics" userId="dc2b5f29-21c3-463e-ae67-d335bec90f6b" providerId="ADAL" clId="{B60F99FF-E41C-46DA-A6ED-97CA1FD7BEE0}" dt="2021-06-03T09:26:51.068" v="239" actId="20577"/>
          <ac:spMkLst>
            <pc:docMk/>
            <pc:sldMk cId="2529810281" sldId="276"/>
            <ac:spMk id="9" creationId="{B7F94560-1BF9-497E-B970-79D8C1173A3E}"/>
          </ac:spMkLst>
        </pc:spChg>
        <pc:spChg chg="add mod ord topLvl">
          <ac:chgData name="Delegation Special Olympics" userId="dc2b5f29-21c3-463e-ae67-d335bec90f6b" providerId="ADAL" clId="{B60F99FF-E41C-46DA-A6ED-97CA1FD7BEE0}" dt="2021-06-07T06:26:07.844" v="539" actId="164"/>
          <ac:spMkLst>
            <pc:docMk/>
            <pc:sldMk cId="2529810281" sldId="276"/>
            <ac:spMk id="11" creationId="{0605D412-C01D-4D94-8730-3F60F84B3744}"/>
          </ac:spMkLst>
        </pc:spChg>
        <pc:spChg chg="add mod ord topLvl modVis">
          <ac:chgData name="Delegation Special Olympics" userId="dc2b5f29-21c3-463e-ae67-d335bec90f6b" providerId="ADAL" clId="{B60F99FF-E41C-46DA-A6ED-97CA1FD7BEE0}" dt="2021-06-07T06:26:07.844" v="539" actId="164"/>
          <ac:spMkLst>
            <pc:docMk/>
            <pc:sldMk cId="2529810281" sldId="276"/>
            <ac:spMk id="13" creationId="{96C4C890-9C3C-45FE-92FE-4E1B4EDB976D}"/>
          </ac:spMkLst>
        </pc:spChg>
        <pc:grpChg chg="add mod">
          <ac:chgData name="Delegation Special Olympics" userId="dc2b5f29-21c3-463e-ae67-d335bec90f6b" providerId="ADAL" clId="{B60F99FF-E41C-46DA-A6ED-97CA1FD7BEE0}" dt="2021-06-07T06:26:12.340" v="540" actId="1076"/>
          <ac:grpSpMkLst>
            <pc:docMk/>
            <pc:sldMk cId="2529810281" sldId="276"/>
            <ac:grpSpMk id="5" creationId="{CB6A8460-DDA5-4E2A-A00C-90B1805A2491}"/>
          </ac:grpSpMkLst>
        </pc:grpChg>
        <pc:grpChg chg="add del mod">
          <ac:chgData name="Delegation Special Olympics" userId="dc2b5f29-21c3-463e-ae67-d335bec90f6b" providerId="ADAL" clId="{B60F99FF-E41C-46DA-A6ED-97CA1FD7BEE0}" dt="2021-06-03T09:18:17.989" v="147" actId="165"/>
          <ac:grpSpMkLst>
            <pc:docMk/>
            <pc:sldMk cId="2529810281" sldId="276"/>
            <ac:grpSpMk id="12" creationId="{84DBE3D6-EA1C-494B-9A93-BC0BC4E56CD8}"/>
          </ac:grpSpMkLst>
        </pc:grpChg>
        <pc:grpChg chg="add del mod">
          <ac:chgData name="Delegation Special Olympics" userId="dc2b5f29-21c3-463e-ae67-d335bec90f6b" providerId="ADAL" clId="{B60F99FF-E41C-46DA-A6ED-97CA1FD7BEE0}" dt="2021-06-07T06:24:05.914" v="503" actId="165"/>
          <ac:grpSpMkLst>
            <pc:docMk/>
            <pc:sldMk cId="2529810281" sldId="276"/>
            <ac:grpSpMk id="14" creationId="{4BAB6D21-B014-46CF-AD78-60AC7C127FD6}"/>
          </ac:grpSpMkLst>
        </pc:grpChg>
        <pc:graphicFrameChg chg="add mod">
          <ac:chgData name="Delegation Special Olympics" userId="dc2b5f29-21c3-463e-ae67-d335bec90f6b" providerId="ADAL" clId="{B60F99FF-E41C-46DA-A6ED-97CA1FD7BEE0}" dt="2021-06-03T09:10:03.150" v="62"/>
          <ac:graphicFrameMkLst>
            <pc:docMk/>
            <pc:sldMk cId="2529810281" sldId="276"/>
            <ac:graphicFrameMk id="5" creationId="{AF4733B4-3034-42E3-AC51-CE7998B3FFAA}"/>
          </ac:graphicFrameMkLst>
        </pc:graphicFrameChg>
        <pc:graphicFrameChg chg="add mod">
          <ac:chgData name="Delegation Special Olympics" userId="dc2b5f29-21c3-463e-ae67-d335bec90f6b" providerId="ADAL" clId="{B60F99FF-E41C-46DA-A6ED-97CA1FD7BEE0}" dt="2021-06-03T09:11:26.761" v="83"/>
          <ac:graphicFrameMkLst>
            <pc:docMk/>
            <pc:sldMk cId="2529810281" sldId="276"/>
            <ac:graphicFrameMk id="6" creationId="{AF4733B4-3034-42E3-AC51-CE7998B3FFAA}"/>
          </ac:graphicFrameMkLst>
        </pc:graphicFrameChg>
        <pc:graphicFrameChg chg="add del mod">
          <ac:chgData name="Delegation Special Olympics" userId="dc2b5f29-21c3-463e-ae67-d335bec90f6b" providerId="ADAL" clId="{B60F99FF-E41C-46DA-A6ED-97CA1FD7BEE0}" dt="2021-06-03T09:12:07.861" v="94" actId="478"/>
          <ac:graphicFrameMkLst>
            <pc:docMk/>
            <pc:sldMk cId="2529810281" sldId="276"/>
            <ac:graphicFrameMk id="7" creationId="{AF4733B4-3034-42E3-AC51-CE7998B3FFAA}"/>
          </ac:graphicFrameMkLst>
        </pc:graphicFrameChg>
        <pc:graphicFrameChg chg="add del mod topLvl">
          <ac:chgData name="Delegation Special Olympics" userId="dc2b5f29-21c3-463e-ae67-d335bec90f6b" providerId="ADAL" clId="{B60F99FF-E41C-46DA-A6ED-97CA1FD7BEE0}" dt="2021-06-07T06:24:30.651" v="506" actId="478"/>
          <ac:graphicFrameMkLst>
            <pc:docMk/>
            <pc:sldMk cId="2529810281" sldId="276"/>
            <ac:graphicFrameMk id="10" creationId="{AF4733B4-3034-42E3-AC51-CE7998B3FFAA}"/>
          </ac:graphicFrameMkLst>
        </pc:graphicFrameChg>
        <pc:graphicFrameChg chg="add mod">
          <ac:chgData name="Delegation Special Olympics" userId="dc2b5f29-21c3-463e-ae67-d335bec90f6b" providerId="ADAL" clId="{B60F99FF-E41C-46DA-A6ED-97CA1FD7BEE0}" dt="2021-06-07T06:26:07.844" v="539" actId="164"/>
          <ac:graphicFrameMkLst>
            <pc:docMk/>
            <pc:sldMk cId="2529810281" sldId="276"/>
            <ac:graphicFrameMk id="12" creationId="{AF4733B4-3034-42E3-AC51-CE7998B3FFAA}"/>
          </ac:graphicFrameMkLst>
        </pc:graphicFrameChg>
        <pc:picChg chg="add del">
          <ac:chgData name="Delegation Special Olympics" userId="dc2b5f29-21c3-463e-ae67-d335bec90f6b" providerId="ADAL" clId="{B60F99FF-E41C-46DA-A6ED-97CA1FD7BEE0}" dt="2021-06-07T06:23:46.601" v="499"/>
          <ac:picMkLst>
            <pc:docMk/>
            <pc:sldMk cId="2529810281" sldId="276"/>
            <ac:picMk id="3" creationId="{E937CECB-7088-49F8-A36D-2A5E8F6D24F1}"/>
          </ac:picMkLst>
        </pc:picChg>
        <pc:picChg chg="add mod">
          <ac:chgData name="Delegation Special Olympics" userId="dc2b5f29-21c3-463e-ae67-d335bec90f6b" providerId="ADAL" clId="{B60F99FF-E41C-46DA-A6ED-97CA1FD7BEE0}" dt="2021-06-03T09:27:09.979" v="241" actId="1076"/>
          <ac:picMkLst>
            <pc:docMk/>
            <pc:sldMk cId="2529810281" sldId="276"/>
            <ac:picMk id="16" creationId="{2923F0E8-66F8-4690-B9DB-76C8D0ABB3AA}"/>
          </ac:picMkLst>
        </pc:picChg>
        <pc:picChg chg="add del mod">
          <ac:chgData name="Delegation Special Olympics" userId="dc2b5f29-21c3-463e-ae67-d335bec90f6b" providerId="ADAL" clId="{B60F99FF-E41C-46DA-A6ED-97CA1FD7BEE0}" dt="2021-06-03T09:28:01.584" v="244" actId="478"/>
          <ac:picMkLst>
            <pc:docMk/>
            <pc:sldMk cId="2529810281" sldId="276"/>
            <ac:picMk id="18" creationId="{B46C3CDE-428C-45C9-A484-14426240D13F}"/>
          </ac:picMkLst>
        </pc:picChg>
      </pc:sldChg>
      <pc:sldChg chg="modSp mod">
        <pc:chgData name="Delegation Special Olympics" userId="dc2b5f29-21c3-463e-ae67-d335bec90f6b" providerId="ADAL" clId="{B60F99FF-E41C-46DA-A6ED-97CA1FD7BEE0}" dt="2021-06-07T06:36:49.262" v="590" actId="6549"/>
        <pc:sldMkLst>
          <pc:docMk/>
          <pc:sldMk cId="2584392054" sldId="277"/>
        </pc:sldMkLst>
        <pc:spChg chg="mod">
          <ac:chgData name="Delegation Special Olympics" userId="dc2b5f29-21c3-463e-ae67-d335bec90f6b" providerId="ADAL" clId="{B60F99FF-E41C-46DA-A6ED-97CA1FD7BEE0}" dt="2021-06-03T09:46:16.856" v="477" actId="20577"/>
          <ac:spMkLst>
            <pc:docMk/>
            <pc:sldMk cId="2584392054" sldId="277"/>
            <ac:spMk id="2" creationId="{33AD7DD0-466B-4894-9192-FFC9849D3EB2}"/>
          </ac:spMkLst>
        </pc:spChg>
        <pc:spChg chg="mod">
          <ac:chgData name="Delegation Special Olympics" userId="dc2b5f29-21c3-463e-ae67-d335bec90f6b" providerId="ADAL" clId="{B60F99FF-E41C-46DA-A6ED-97CA1FD7BEE0}" dt="2021-06-07T06:36:49.262" v="590" actId="6549"/>
          <ac:spMkLst>
            <pc:docMk/>
            <pc:sldMk cId="2584392054" sldId="277"/>
            <ac:spMk id="3" creationId="{C3319C35-E971-488B-B7F6-A77C1EE7F620}"/>
          </ac:spMkLst>
        </pc:spChg>
      </pc:sldChg>
      <pc:sldChg chg="addSp delSp modSp mod modClrScheme chgLayout">
        <pc:chgData name="Delegation Special Olympics" userId="dc2b5f29-21c3-463e-ae67-d335bec90f6b" providerId="ADAL" clId="{B60F99FF-E41C-46DA-A6ED-97CA1FD7BEE0}" dt="2021-06-03T09:46:26.603" v="481" actId="20577"/>
        <pc:sldMkLst>
          <pc:docMk/>
          <pc:sldMk cId="1150226610" sldId="278"/>
        </pc:sldMkLst>
        <pc:spChg chg="mod">
          <ac:chgData name="Delegation Special Olympics" userId="dc2b5f29-21c3-463e-ae67-d335bec90f6b" providerId="ADAL" clId="{B60F99FF-E41C-46DA-A6ED-97CA1FD7BEE0}" dt="2021-06-03T09:31:34.807" v="306" actId="26606"/>
          <ac:spMkLst>
            <pc:docMk/>
            <pc:sldMk cId="1150226610" sldId="278"/>
            <ac:spMk id="2" creationId="{9FA75513-58E1-4164-B0B3-EA8AF1300E74}"/>
          </ac:spMkLst>
        </pc:spChg>
        <pc:spChg chg="add del mod">
          <ac:chgData name="Delegation Special Olympics" userId="dc2b5f29-21c3-463e-ae67-d335bec90f6b" providerId="ADAL" clId="{B60F99FF-E41C-46DA-A6ED-97CA1FD7BEE0}" dt="2021-06-03T09:46:26.603" v="481" actId="20577"/>
          <ac:spMkLst>
            <pc:docMk/>
            <pc:sldMk cId="1150226610" sldId="278"/>
            <ac:spMk id="3" creationId="{7C922DF3-D188-488F-AB60-77D41FB1F5B5}"/>
          </ac:spMkLst>
        </pc:spChg>
        <pc:spChg chg="mod ord">
          <ac:chgData name="Delegation Special Olympics" userId="dc2b5f29-21c3-463e-ae67-d335bec90f6b" providerId="ADAL" clId="{B60F99FF-E41C-46DA-A6ED-97CA1FD7BEE0}" dt="2021-06-03T09:31:34.807" v="306" actId="26606"/>
          <ac:spMkLst>
            <pc:docMk/>
            <pc:sldMk cId="1150226610" sldId="278"/>
            <ac:spMk id="4" creationId="{194B5ABE-3837-4EAD-8B3C-61CDAF270BC5}"/>
          </ac:spMkLst>
        </pc:spChg>
        <pc:spChg chg="add del mod">
          <ac:chgData name="Delegation Special Olympics" userId="dc2b5f29-21c3-463e-ae67-d335bec90f6b" providerId="ADAL" clId="{B60F99FF-E41C-46DA-A6ED-97CA1FD7BEE0}" dt="2021-06-03T09:31:34.807" v="306" actId="26606"/>
          <ac:spMkLst>
            <pc:docMk/>
            <pc:sldMk cId="1150226610" sldId="278"/>
            <ac:spMk id="11" creationId="{D3DC6A5F-922C-4E8B-A73B-89C0024EA164}"/>
          </ac:spMkLst>
        </pc:spChg>
        <pc:picChg chg="add mod modCrop">
          <ac:chgData name="Delegation Special Olympics" userId="dc2b5f29-21c3-463e-ae67-d335bec90f6b" providerId="ADAL" clId="{B60F99FF-E41C-46DA-A6ED-97CA1FD7BEE0}" dt="2021-06-03T09:33:25.118" v="327" actId="1076"/>
          <ac:picMkLst>
            <pc:docMk/>
            <pc:sldMk cId="1150226610" sldId="278"/>
            <ac:picMk id="6" creationId="{D5D5EAC5-7DB2-4BB6-A113-5C116188050C}"/>
          </ac:picMkLst>
        </pc:picChg>
      </pc:sldChg>
      <pc:sldChg chg="modSp mod">
        <pc:chgData name="Delegation Special Olympics" userId="dc2b5f29-21c3-463e-ae67-d335bec90f6b" providerId="ADAL" clId="{B60F99FF-E41C-46DA-A6ED-97CA1FD7BEE0}" dt="2021-06-03T09:46:02.605" v="471" actId="20577"/>
        <pc:sldMkLst>
          <pc:docMk/>
          <pc:sldMk cId="849472371" sldId="280"/>
        </pc:sldMkLst>
        <pc:spChg chg="mod">
          <ac:chgData name="Delegation Special Olympics" userId="dc2b5f29-21c3-463e-ae67-d335bec90f6b" providerId="ADAL" clId="{B60F99FF-E41C-46DA-A6ED-97CA1FD7BEE0}" dt="2021-06-03T09:46:02.605" v="471" actId="20577"/>
          <ac:spMkLst>
            <pc:docMk/>
            <pc:sldMk cId="849472371" sldId="280"/>
            <ac:spMk id="2" creationId="{AE235A22-9A73-4BD2-9D2B-0D37FD700E53}"/>
          </ac:spMkLst>
        </pc:spChg>
      </pc:sldChg>
      <pc:sldChg chg="modSp mod">
        <pc:chgData name="Delegation Special Olympics" userId="dc2b5f29-21c3-463e-ae67-d335bec90f6b" providerId="ADAL" clId="{B60F99FF-E41C-46DA-A6ED-97CA1FD7BEE0}" dt="2021-06-03T09:42:35.967" v="449" actId="20577"/>
        <pc:sldMkLst>
          <pc:docMk/>
          <pc:sldMk cId="3091070481" sldId="283"/>
        </pc:sldMkLst>
        <pc:spChg chg="mod">
          <ac:chgData name="Delegation Special Olympics" userId="dc2b5f29-21c3-463e-ae67-d335bec90f6b" providerId="ADAL" clId="{B60F99FF-E41C-46DA-A6ED-97CA1FD7BEE0}" dt="2021-06-03T09:42:35.967" v="449" actId="20577"/>
          <ac:spMkLst>
            <pc:docMk/>
            <pc:sldMk cId="3091070481" sldId="283"/>
            <ac:spMk id="3" creationId="{94D2B892-A824-4C50-AD5B-65B8B4EA9A4E}"/>
          </ac:spMkLst>
        </pc:spChg>
      </pc:sldChg>
    </pc:docChg>
  </pc:docChgLst>
  <pc:docChgLst>
    <pc:chgData name="Irene Nanculaf" userId="f0561e8f-3728-41e9-a511-b1b221cd11e9" providerId="ADAL" clId="{456D50C3-BD5A-4728-9B6D-9F35665FE4ED}"/>
    <pc:docChg chg="modSld">
      <pc:chgData name="Irene Nanculaf" userId="f0561e8f-3728-41e9-a511-b1b221cd11e9" providerId="ADAL" clId="{456D50C3-BD5A-4728-9B6D-9F35665FE4ED}" dt="2021-07-06T14:21:14.481" v="5" actId="20577"/>
      <pc:docMkLst>
        <pc:docMk/>
      </pc:docMkLst>
      <pc:sldChg chg="modSp">
        <pc:chgData name="Irene Nanculaf" userId="f0561e8f-3728-41e9-a511-b1b221cd11e9" providerId="ADAL" clId="{456D50C3-BD5A-4728-9B6D-9F35665FE4ED}" dt="2021-07-06T14:19:36.444" v="1" actId="20577"/>
        <pc:sldMkLst>
          <pc:docMk/>
          <pc:sldMk cId="1078752443" sldId="290"/>
        </pc:sldMkLst>
        <pc:graphicFrameChg chg="mod">
          <ac:chgData name="Irene Nanculaf" userId="f0561e8f-3728-41e9-a511-b1b221cd11e9" providerId="ADAL" clId="{456D50C3-BD5A-4728-9B6D-9F35665FE4ED}" dt="2021-07-06T14:19:36.444" v="1" actId="20577"/>
          <ac:graphicFrameMkLst>
            <pc:docMk/>
            <pc:sldMk cId="1078752443" sldId="290"/>
            <ac:graphicFrameMk id="5" creationId="{4AD5D634-696B-496A-A048-AD3EF1776223}"/>
          </ac:graphicFrameMkLst>
        </pc:graphicFrameChg>
      </pc:sldChg>
      <pc:sldChg chg="modSp mod">
        <pc:chgData name="Irene Nanculaf" userId="f0561e8f-3728-41e9-a511-b1b221cd11e9" providerId="ADAL" clId="{456D50C3-BD5A-4728-9B6D-9F35665FE4ED}" dt="2021-07-06T14:21:14.481" v="5" actId="20577"/>
        <pc:sldMkLst>
          <pc:docMk/>
          <pc:sldMk cId="1459396435" sldId="297"/>
        </pc:sldMkLst>
        <pc:spChg chg="mod">
          <ac:chgData name="Irene Nanculaf" userId="f0561e8f-3728-41e9-a511-b1b221cd11e9" providerId="ADAL" clId="{456D50C3-BD5A-4728-9B6D-9F35665FE4ED}" dt="2021-07-06T14:21:14.481" v="5" actId="20577"/>
          <ac:spMkLst>
            <pc:docMk/>
            <pc:sldMk cId="1459396435" sldId="297"/>
            <ac:spMk id="6" creationId="{F2C21B69-848D-42F2-931A-E9C1CBDA0F7F}"/>
          </ac:spMkLst>
        </pc:spChg>
      </pc:sldChg>
    </pc:docChg>
  </pc:docChgLst>
  <pc:docChgLst>
    <pc:chgData name="Aldo Doninelli" userId="381a0f0f-8a56-470e-b81d-c29608b22760" providerId="ADAL" clId="{48F8CD8F-E64B-4728-95EE-B24511CFB3B6}"/>
    <pc:docChg chg="undo custSel addSld modSld sldOrd">
      <pc:chgData name="Aldo Doninelli" userId="381a0f0f-8a56-470e-b81d-c29608b22760" providerId="ADAL" clId="{48F8CD8F-E64B-4728-95EE-B24511CFB3B6}" dt="2021-08-24T14:17:32.022" v="3773" actId="20577"/>
      <pc:docMkLst>
        <pc:docMk/>
      </pc:docMkLst>
      <pc:sldChg chg="modSp mod">
        <pc:chgData name="Aldo Doninelli" userId="381a0f0f-8a56-470e-b81d-c29608b22760" providerId="ADAL" clId="{48F8CD8F-E64B-4728-95EE-B24511CFB3B6}" dt="2021-08-24T13:37:41.183" v="2805" actId="20577"/>
        <pc:sldMkLst>
          <pc:docMk/>
          <pc:sldMk cId="1452815364" sldId="291"/>
        </pc:sldMkLst>
        <pc:spChg chg="mod">
          <ac:chgData name="Aldo Doninelli" userId="381a0f0f-8a56-470e-b81d-c29608b22760" providerId="ADAL" clId="{48F8CD8F-E64B-4728-95EE-B24511CFB3B6}" dt="2021-08-24T13:37:41.183" v="2805" actId="20577"/>
          <ac:spMkLst>
            <pc:docMk/>
            <pc:sldMk cId="1452815364" sldId="291"/>
            <ac:spMk id="2" creationId="{56BC86D5-7370-435B-9B48-CFA36D6093DE}"/>
          </ac:spMkLst>
        </pc:spChg>
      </pc:sldChg>
      <pc:sldChg chg="modSp mod ord">
        <pc:chgData name="Aldo Doninelli" userId="381a0f0f-8a56-470e-b81d-c29608b22760" providerId="ADAL" clId="{48F8CD8F-E64B-4728-95EE-B24511CFB3B6}" dt="2021-08-24T13:29:54.048" v="2727" actId="20577"/>
        <pc:sldMkLst>
          <pc:docMk/>
          <pc:sldMk cId="812627812" sldId="317"/>
        </pc:sldMkLst>
        <pc:spChg chg="mod">
          <ac:chgData name="Aldo Doninelli" userId="381a0f0f-8a56-470e-b81d-c29608b22760" providerId="ADAL" clId="{48F8CD8F-E64B-4728-95EE-B24511CFB3B6}" dt="2021-08-24T13:21:24.642" v="2403" actId="20577"/>
          <ac:spMkLst>
            <pc:docMk/>
            <pc:sldMk cId="812627812" sldId="317"/>
            <ac:spMk id="5" creationId="{856A8F40-68FD-4A04-BE79-950F34C02374}"/>
          </ac:spMkLst>
        </pc:spChg>
        <pc:spChg chg="mod">
          <ac:chgData name="Aldo Doninelli" userId="381a0f0f-8a56-470e-b81d-c29608b22760" providerId="ADAL" clId="{48F8CD8F-E64B-4728-95EE-B24511CFB3B6}" dt="2021-08-24T13:29:54.048" v="2727" actId="20577"/>
          <ac:spMkLst>
            <pc:docMk/>
            <pc:sldMk cId="812627812" sldId="317"/>
            <ac:spMk id="6" creationId="{802C3FB6-15F8-461A-849C-2F187A8406D0}"/>
          </ac:spMkLst>
        </pc:spChg>
      </pc:sldChg>
      <pc:sldChg chg="modSp new mod">
        <pc:chgData name="Aldo Doninelli" userId="381a0f0f-8a56-470e-b81d-c29608b22760" providerId="ADAL" clId="{48F8CD8F-E64B-4728-95EE-B24511CFB3B6}" dt="2021-08-24T13:33:56.842" v="2793" actId="15"/>
        <pc:sldMkLst>
          <pc:docMk/>
          <pc:sldMk cId="1009622659" sldId="320"/>
        </pc:sldMkLst>
        <pc:spChg chg="mod">
          <ac:chgData name="Aldo Doninelli" userId="381a0f0f-8a56-470e-b81d-c29608b22760" providerId="ADAL" clId="{48F8CD8F-E64B-4728-95EE-B24511CFB3B6}" dt="2021-08-24T12:52:18.631" v="86" actId="20577"/>
          <ac:spMkLst>
            <pc:docMk/>
            <pc:sldMk cId="1009622659" sldId="320"/>
            <ac:spMk id="2" creationId="{DB292AD2-40CA-434D-932F-81D0A376704C}"/>
          </ac:spMkLst>
        </pc:spChg>
        <pc:spChg chg="mod">
          <ac:chgData name="Aldo Doninelli" userId="381a0f0f-8a56-470e-b81d-c29608b22760" providerId="ADAL" clId="{48F8CD8F-E64B-4728-95EE-B24511CFB3B6}" dt="2021-08-24T13:33:56.842" v="2793" actId="15"/>
          <ac:spMkLst>
            <pc:docMk/>
            <pc:sldMk cId="1009622659" sldId="320"/>
            <ac:spMk id="3" creationId="{AAADADCB-D53A-46A0-AE70-65B2DE1A613C}"/>
          </ac:spMkLst>
        </pc:spChg>
      </pc:sldChg>
      <pc:sldChg chg="modSp new mod">
        <pc:chgData name="Aldo Doninelli" userId="381a0f0f-8a56-470e-b81d-c29608b22760" providerId="ADAL" clId="{48F8CD8F-E64B-4728-95EE-B24511CFB3B6}" dt="2021-08-24T13:03:28.186" v="1312" actId="20577"/>
        <pc:sldMkLst>
          <pc:docMk/>
          <pc:sldMk cId="655372042" sldId="321"/>
        </pc:sldMkLst>
        <pc:spChg chg="mod">
          <ac:chgData name="Aldo Doninelli" userId="381a0f0f-8a56-470e-b81d-c29608b22760" providerId="ADAL" clId="{48F8CD8F-E64B-4728-95EE-B24511CFB3B6}" dt="2021-08-24T13:02:12.697" v="1125" actId="20577"/>
          <ac:spMkLst>
            <pc:docMk/>
            <pc:sldMk cId="655372042" sldId="321"/>
            <ac:spMk id="2" creationId="{1F58687C-9458-4D69-9434-4D576FB2254F}"/>
          </ac:spMkLst>
        </pc:spChg>
        <pc:spChg chg="mod">
          <ac:chgData name="Aldo Doninelli" userId="381a0f0f-8a56-470e-b81d-c29608b22760" providerId="ADAL" clId="{48F8CD8F-E64B-4728-95EE-B24511CFB3B6}" dt="2021-08-24T13:03:28.186" v="1312" actId="20577"/>
          <ac:spMkLst>
            <pc:docMk/>
            <pc:sldMk cId="655372042" sldId="321"/>
            <ac:spMk id="3" creationId="{6FC87955-9859-451D-955B-BC06119A5483}"/>
          </ac:spMkLst>
        </pc:spChg>
      </pc:sldChg>
      <pc:sldChg chg="modSp new mod">
        <pc:chgData name="Aldo Doninelli" userId="381a0f0f-8a56-470e-b81d-c29608b22760" providerId="ADAL" clId="{48F8CD8F-E64B-4728-95EE-B24511CFB3B6}" dt="2021-08-24T13:14:55.254" v="2221" actId="20577"/>
        <pc:sldMkLst>
          <pc:docMk/>
          <pc:sldMk cId="1059789267" sldId="322"/>
        </pc:sldMkLst>
        <pc:spChg chg="mod">
          <ac:chgData name="Aldo Doninelli" userId="381a0f0f-8a56-470e-b81d-c29608b22760" providerId="ADAL" clId="{48F8CD8F-E64B-4728-95EE-B24511CFB3B6}" dt="2021-08-24T13:10:52.882" v="1655" actId="20577"/>
          <ac:spMkLst>
            <pc:docMk/>
            <pc:sldMk cId="1059789267" sldId="322"/>
            <ac:spMk id="2" creationId="{72B4EDDA-6DB1-4B2E-8785-9F460CF740A4}"/>
          </ac:spMkLst>
        </pc:spChg>
        <pc:spChg chg="mod">
          <ac:chgData name="Aldo Doninelli" userId="381a0f0f-8a56-470e-b81d-c29608b22760" providerId="ADAL" clId="{48F8CD8F-E64B-4728-95EE-B24511CFB3B6}" dt="2021-08-24T13:14:55.254" v="2221" actId="20577"/>
          <ac:spMkLst>
            <pc:docMk/>
            <pc:sldMk cId="1059789267" sldId="322"/>
            <ac:spMk id="3" creationId="{1AFE9895-8535-4977-AE31-3B4395055EF2}"/>
          </ac:spMkLst>
        </pc:spChg>
      </pc:sldChg>
      <pc:sldChg chg="modSp new mod">
        <pc:chgData name="Aldo Doninelli" userId="381a0f0f-8a56-470e-b81d-c29608b22760" providerId="ADAL" clId="{48F8CD8F-E64B-4728-95EE-B24511CFB3B6}" dt="2021-08-24T13:45:05.029" v="3346" actId="20577"/>
        <pc:sldMkLst>
          <pc:docMk/>
          <pc:sldMk cId="1728653583" sldId="323"/>
        </pc:sldMkLst>
        <pc:spChg chg="mod">
          <ac:chgData name="Aldo Doninelli" userId="381a0f0f-8a56-470e-b81d-c29608b22760" providerId="ADAL" clId="{48F8CD8F-E64B-4728-95EE-B24511CFB3B6}" dt="2021-08-24T13:41:58.072" v="3169" actId="20577"/>
          <ac:spMkLst>
            <pc:docMk/>
            <pc:sldMk cId="1728653583" sldId="323"/>
            <ac:spMk id="2" creationId="{6805F4F8-5FDE-4BB6-90E5-22D5429E8652}"/>
          </ac:spMkLst>
        </pc:spChg>
        <pc:spChg chg="mod">
          <ac:chgData name="Aldo Doninelli" userId="381a0f0f-8a56-470e-b81d-c29608b22760" providerId="ADAL" clId="{48F8CD8F-E64B-4728-95EE-B24511CFB3B6}" dt="2021-08-24T13:45:05.029" v="3346" actId="20577"/>
          <ac:spMkLst>
            <pc:docMk/>
            <pc:sldMk cId="1728653583" sldId="323"/>
            <ac:spMk id="3" creationId="{E50695F0-18FF-4DE3-9086-67838DDC71F7}"/>
          </ac:spMkLst>
        </pc:spChg>
      </pc:sldChg>
      <pc:sldChg chg="addSp modSp new mod">
        <pc:chgData name="Aldo Doninelli" userId="381a0f0f-8a56-470e-b81d-c29608b22760" providerId="ADAL" clId="{48F8CD8F-E64B-4728-95EE-B24511CFB3B6}" dt="2021-08-24T13:01:46.614" v="1107" actId="6549"/>
        <pc:sldMkLst>
          <pc:docMk/>
          <pc:sldMk cId="188867333" sldId="324"/>
        </pc:sldMkLst>
        <pc:spChg chg="mod">
          <ac:chgData name="Aldo Doninelli" userId="381a0f0f-8a56-470e-b81d-c29608b22760" providerId="ADAL" clId="{48F8CD8F-E64B-4728-95EE-B24511CFB3B6}" dt="2021-08-24T12:55:53.738" v="450" actId="20577"/>
          <ac:spMkLst>
            <pc:docMk/>
            <pc:sldMk cId="188867333" sldId="324"/>
            <ac:spMk id="2" creationId="{741DF57F-8C9D-43D3-AFCA-3F21EB8BAE16}"/>
          </ac:spMkLst>
        </pc:spChg>
        <pc:spChg chg="mod">
          <ac:chgData name="Aldo Doninelli" userId="381a0f0f-8a56-470e-b81d-c29608b22760" providerId="ADAL" clId="{48F8CD8F-E64B-4728-95EE-B24511CFB3B6}" dt="2021-08-24T13:01:46.614" v="1107" actId="6549"/>
          <ac:spMkLst>
            <pc:docMk/>
            <pc:sldMk cId="188867333" sldId="324"/>
            <ac:spMk id="3" creationId="{A0BF3DD3-699D-46EA-97BB-E0D02605FBF4}"/>
          </ac:spMkLst>
        </pc:spChg>
        <pc:picChg chg="add mod">
          <ac:chgData name="Aldo Doninelli" userId="381a0f0f-8a56-470e-b81d-c29608b22760" providerId="ADAL" clId="{48F8CD8F-E64B-4728-95EE-B24511CFB3B6}" dt="2021-08-24T13:01:37.706" v="1093" actId="1076"/>
          <ac:picMkLst>
            <pc:docMk/>
            <pc:sldMk cId="188867333" sldId="324"/>
            <ac:picMk id="6" creationId="{D1B407EC-7251-4F05-B022-6E065334714A}"/>
          </ac:picMkLst>
        </pc:picChg>
        <pc:picChg chg="add mod">
          <ac:chgData name="Aldo Doninelli" userId="381a0f0f-8a56-470e-b81d-c29608b22760" providerId="ADAL" clId="{48F8CD8F-E64B-4728-95EE-B24511CFB3B6}" dt="2021-08-24T13:01:37.706" v="1093" actId="1076"/>
          <ac:picMkLst>
            <pc:docMk/>
            <pc:sldMk cId="188867333" sldId="324"/>
            <ac:picMk id="8" creationId="{5510215B-F466-4629-A836-9B58BA45BE85}"/>
          </ac:picMkLst>
        </pc:picChg>
      </pc:sldChg>
      <pc:sldChg chg="modSp add mod">
        <pc:chgData name="Aldo Doninelli" userId="381a0f0f-8a56-470e-b81d-c29608b22760" providerId="ADAL" clId="{48F8CD8F-E64B-4728-95EE-B24511CFB3B6}" dt="2021-08-24T14:06:22.476" v="3772" actId="6549"/>
        <pc:sldMkLst>
          <pc:docMk/>
          <pc:sldMk cId="594348100" sldId="325"/>
        </pc:sldMkLst>
        <pc:spChg chg="mod">
          <ac:chgData name="Aldo Doninelli" userId="381a0f0f-8a56-470e-b81d-c29608b22760" providerId="ADAL" clId="{48F8CD8F-E64B-4728-95EE-B24511CFB3B6}" dt="2021-08-24T13:20:27.873" v="2363" actId="6549"/>
          <ac:spMkLst>
            <pc:docMk/>
            <pc:sldMk cId="594348100" sldId="325"/>
            <ac:spMk id="5" creationId="{856A8F40-68FD-4A04-BE79-950F34C02374}"/>
          </ac:spMkLst>
        </pc:spChg>
        <pc:spChg chg="mod">
          <ac:chgData name="Aldo Doninelli" userId="381a0f0f-8a56-470e-b81d-c29608b22760" providerId="ADAL" clId="{48F8CD8F-E64B-4728-95EE-B24511CFB3B6}" dt="2021-08-24T14:06:22.476" v="3772" actId="6549"/>
          <ac:spMkLst>
            <pc:docMk/>
            <pc:sldMk cId="594348100" sldId="325"/>
            <ac:spMk id="6" creationId="{802C3FB6-15F8-461A-849C-2F187A8406D0}"/>
          </ac:spMkLst>
        </pc:spChg>
      </pc:sldChg>
      <pc:sldChg chg="modSp add mod">
        <pc:chgData name="Aldo Doninelli" userId="381a0f0f-8a56-470e-b81d-c29608b22760" providerId="ADAL" clId="{48F8CD8F-E64B-4728-95EE-B24511CFB3B6}" dt="2021-08-24T13:54:30.034" v="3453" actId="20577"/>
        <pc:sldMkLst>
          <pc:docMk/>
          <pc:sldMk cId="3628302301" sldId="326"/>
        </pc:sldMkLst>
        <pc:spChg chg="mod">
          <ac:chgData name="Aldo Doninelli" userId="381a0f0f-8a56-470e-b81d-c29608b22760" providerId="ADAL" clId="{48F8CD8F-E64B-4728-95EE-B24511CFB3B6}" dt="2021-08-24T13:33:12.236" v="2791" actId="20577"/>
          <ac:spMkLst>
            <pc:docMk/>
            <pc:sldMk cId="3628302301" sldId="326"/>
            <ac:spMk id="5" creationId="{856A8F40-68FD-4A04-BE79-950F34C02374}"/>
          </ac:spMkLst>
        </pc:spChg>
        <pc:spChg chg="mod">
          <ac:chgData name="Aldo Doninelli" userId="381a0f0f-8a56-470e-b81d-c29608b22760" providerId="ADAL" clId="{48F8CD8F-E64B-4728-95EE-B24511CFB3B6}" dt="2021-08-24T13:54:30.034" v="3453" actId="20577"/>
          <ac:spMkLst>
            <pc:docMk/>
            <pc:sldMk cId="3628302301" sldId="326"/>
            <ac:spMk id="6" creationId="{802C3FB6-15F8-461A-849C-2F187A8406D0}"/>
          </ac:spMkLst>
        </pc:spChg>
      </pc:sldChg>
      <pc:sldChg chg="modSp add mod">
        <pc:chgData name="Aldo Doninelli" userId="381a0f0f-8a56-470e-b81d-c29608b22760" providerId="ADAL" clId="{48F8CD8F-E64B-4728-95EE-B24511CFB3B6}" dt="2021-08-24T13:35:06.646" v="2798"/>
        <pc:sldMkLst>
          <pc:docMk/>
          <pc:sldMk cId="1924276404" sldId="327"/>
        </pc:sldMkLst>
        <pc:spChg chg="mod">
          <ac:chgData name="Aldo Doninelli" userId="381a0f0f-8a56-470e-b81d-c29608b22760" providerId="ADAL" clId="{48F8CD8F-E64B-4728-95EE-B24511CFB3B6}" dt="2021-08-24T13:34:42.628" v="2796" actId="20577"/>
          <ac:spMkLst>
            <pc:docMk/>
            <pc:sldMk cId="1924276404" sldId="327"/>
            <ac:spMk id="5" creationId="{856A8F40-68FD-4A04-BE79-950F34C02374}"/>
          </ac:spMkLst>
        </pc:spChg>
        <pc:spChg chg="mod">
          <ac:chgData name="Aldo Doninelli" userId="381a0f0f-8a56-470e-b81d-c29608b22760" providerId="ADAL" clId="{48F8CD8F-E64B-4728-95EE-B24511CFB3B6}" dt="2021-08-24T13:35:06.646" v="2798"/>
          <ac:spMkLst>
            <pc:docMk/>
            <pc:sldMk cId="1924276404" sldId="327"/>
            <ac:spMk id="6" creationId="{802C3FB6-15F8-461A-849C-2F187A8406D0}"/>
          </ac:spMkLst>
        </pc:spChg>
      </pc:sldChg>
      <pc:sldChg chg="modSp mod">
        <pc:chgData name="Aldo Doninelli" userId="381a0f0f-8a56-470e-b81d-c29608b22760" providerId="ADAL" clId="{48F8CD8F-E64B-4728-95EE-B24511CFB3B6}" dt="2021-08-24T14:17:32.022" v="3773" actId="20577"/>
        <pc:sldMkLst>
          <pc:docMk/>
          <pc:sldMk cId="1059789267" sldId="331"/>
        </pc:sldMkLst>
        <pc:spChg chg="mod">
          <ac:chgData name="Aldo Doninelli" userId="381a0f0f-8a56-470e-b81d-c29608b22760" providerId="ADAL" clId="{48F8CD8F-E64B-4728-95EE-B24511CFB3B6}" dt="2021-08-24T14:17:32.022" v="3773" actId="20577"/>
          <ac:spMkLst>
            <pc:docMk/>
            <pc:sldMk cId="1059789267" sldId="331"/>
            <ac:spMk id="3" creationId="{1AFE9895-8535-4977-AE31-3B4395055EF2}"/>
          </ac:spMkLst>
        </pc:spChg>
      </pc:sldChg>
    </pc:docChg>
  </pc:docChgLst>
  <pc:docChgLst>
    <pc:chgData name="Aldo Doninelli" userId="381a0f0f-8a56-470e-b81d-c29608b22760" providerId="ADAL" clId="{DF616C25-7528-415F-9223-6F58ECC094CF}"/>
    <pc:docChg chg="undo custSel addSld modSld sldOrd">
      <pc:chgData name="Aldo Doninelli" userId="381a0f0f-8a56-470e-b81d-c29608b22760" providerId="ADAL" clId="{DF616C25-7528-415F-9223-6F58ECC094CF}" dt="2021-06-08T14:54:58.198" v="2992" actId="478"/>
      <pc:docMkLst>
        <pc:docMk/>
      </pc:docMkLst>
      <pc:sldChg chg="modSp mod">
        <pc:chgData name="Aldo Doninelli" userId="381a0f0f-8a56-470e-b81d-c29608b22760" providerId="ADAL" clId="{DF616C25-7528-415F-9223-6F58ECC094CF}" dt="2021-06-04T08:56:41.799" v="747" actId="20577"/>
        <pc:sldMkLst>
          <pc:docMk/>
          <pc:sldMk cId="3318369797" sldId="272"/>
        </pc:sldMkLst>
        <pc:spChg chg="mod">
          <ac:chgData name="Aldo Doninelli" userId="381a0f0f-8a56-470e-b81d-c29608b22760" providerId="ADAL" clId="{DF616C25-7528-415F-9223-6F58ECC094CF}" dt="2021-06-04T08:56:41.799" v="747" actId="20577"/>
          <ac:spMkLst>
            <pc:docMk/>
            <pc:sldMk cId="3318369797" sldId="272"/>
            <ac:spMk id="3" creationId="{497D3F9C-CF0F-49B9-A0EE-9008E88E3DD8}"/>
          </ac:spMkLst>
        </pc:spChg>
      </pc:sldChg>
      <pc:sldChg chg="ord">
        <pc:chgData name="Aldo Doninelli" userId="381a0f0f-8a56-470e-b81d-c29608b22760" providerId="ADAL" clId="{DF616C25-7528-415F-9223-6F58ECC094CF}" dt="2021-06-04T08:43:59.560" v="5"/>
        <pc:sldMkLst>
          <pc:docMk/>
          <pc:sldMk cId="2584392054" sldId="277"/>
        </pc:sldMkLst>
      </pc:sldChg>
      <pc:sldChg chg="ord">
        <pc:chgData name="Aldo Doninelli" userId="381a0f0f-8a56-470e-b81d-c29608b22760" providerId="ADAL" clId="{DF616C25-7528-415F-9223-6F58ECC094CF}" dt="2021-06-04T08:43:46.471" v="1"/>
        <pc:sldMkLst>
          <pc:docMk/>
          <pc:sldMk cId="849472371" sldId="280"/>
        </pc:sldMkLst>
      </pc:sldChg>
      <pc:sldChg chg="modSp add mod">
        <pc:chgData name="Aldo Doninelli" userId="381a0f0f-8a56-470e-b81d-c29608b22760" providerId="ADAL" clId="{DF616C25-7528-415F-9223-6F58ECC094CF}" dt="2021-06-04T08:57:49.976" v="748" actId="20577"/>
        <pc:sldMkLst>
          <pc:docMk/>
          <pc:sldMk cId="4089412637" sldId="285"/>
        </pc:sldMkLst>
        <pc:spChg chg="mod">
          <ac:chgData name="Aldo Doninelli" userId="381a0f0f-8a56-470e-b81d-c29608b22760" providerId="ADAL" clId="{DF616C25-7528-415F-9223-6F58ECC094CF}" dt="2021-06-04T08:57:49.976" v="748" actId="20577"/>
          <ac:spMkLst>
            <pc:docMk/>
            <pc:sldMk cId="4089412637" sldId="285"/>
            <ac:spMk id="2" creationId="{AE235A22-9A73-4BD2-9D2B-0D37FD700E53}"/>
          </ac:spMkLst>
        </pc:spChg>
      </pc:sldChg>
      <pc:sldChg chg="addSp delSp modSp add mod">
        <pc:chgData name="Aldo Doninelli" userId="381a0f0f-8a56-470e-b81d-c29608b22760" providerId="ADAL" clId="{DF616C25-7528-415F-9223-6F58ECC094CF}" dt="2021-06-08T14:54:58.198" v="2992" actId="478"/>
        <pc:sldMkLst>
          <pc:docMk/>
          <pc:sldMk cId="1096034816" sldId="286"/>
        </pc:sldMkLst>
        <pc:spChg chg="mod">
          <ac:chgData name="Aldo Doninelli" userId="381a0f0f-8a56-470e-b81d-c29608b22760" providerId="ADAL" clId="{DF616C25-7528-415F-9223-6F58ECC094CF}" dt="2021-06-04T08:44:23.265" v="66" actId="20577"/>
          <ac:spMkLst>
            <pc:docMk/>
            <pc:sldMk cId="1096034816" sldId="286"/>
            <ac:spMk id="2" creationId="{33AD7DD0-466B-4894-9192-FFC9849D3EB2}"/>
          </ac:spMkLst>
        </pc:spChg>
        <pc:spChg chg="mod">
          <ac:chgData name="Aldo Doninelli" userId="381a0f0f-8a56-470e-b81d-c29608b22760" providerId="ADAL" clId="{DF616C25-7528-415F-9223-6F58ECC094CF}" dt="2021-06-07T15:53:22.612" v="2976" actId="404"/>
          <ac:spMkLst>
            <pc:docMk/>
            <pc:sldMk cId="1096034816" sldId="286"/>
            <ac:spMk id="3" creationId="{C3319C35-E971-488B-B7F6-A77C1EE7F620}"/>
          </ac:spMkLst>
        </pc:spChg>
        <pc:picChg chg="add del mod">
          <ac:chgData name="Aldo Doninelli" userId="381a0f0f-8a56-470e-b81d-c29608b22760" providerId="ADAL" clId="{DF616C25-7528-415F-9223-6F58ECC094CF}" dt="2021-06-08T14:54:58.198" v="2992" actId="478"/>
          <ac:picMkLst>
            <pc:docMk/>
            <pc:sldMk cId="1096034816" sldId="286"/>
            <ac:picMk id="6" creationId="{DD1A318E-A70A-46F2-BA13-F3868A1A7200}"/>
          </ac:picMkLst>
        </pc:picChg>
      </pc:sldChg>
      <pc:sldChg chg="modSp new mod">
        <pc:chgData name="Aldo Doninelli" userId="381a0f0f-8a56-470e-b81d-c29608b22760" providerId="ADAL" clId="{DF616C25-7528-415F-9223-6F58ECC094CF}" dt="2021-06-04T08:55:15.540" v="670" actId="20577"/>
        <pc:sldMkLst>
          <pc:docMk/>
          <pc:sldMk cId="190338448" sldId="287"/>
        </pc:sldMkLst>
        <pc:spChg chg="mod">
          <ac:chgData name="Aldo Doninelli" userId="381a0f0f-8a56-470e-b81d-c29608b22760" providerId="ADAL" clId="{DF616C25-7528-415F-9223-6F58ECC094CF}" dt="2021-06-04T08:55:08.089" v="660" actId="20577"/>
          <ac:spMkLst>
            <pc:docMk/>
            <pc:sldMk cId="190338448" sldId="287"/>
            <ac:spMk id="2" creationId="{CCD15EA9-77DC-4CA9-AEC1-C03B29947611}"/>
          </ac:spMkLst>
        </pc:spChg>
        <pc:spChg chg="mod">
          <ac:chgData name="Aldo Doninelli" userId="381a0f0f-8a56-470e-b81d-c29608b22760" providerId="ADAL" clId="{DF616C25-7528-415F-9223-6F58ECC094CF}" dt="2021-06-04T08:55:15.540" v="670" actId="20577"/>
          <ac:spMkLst>
            <pc:docMk/>
            <pc:sldMk cId="190338448" sldId="287"/>
            <ac:spMk id="3" creationId="{F8052077-7AA8-439A-A09C-9A9330D756A1}"/>
          </ac:spMkLst>
        </pc:spChg>
      </pc:sldChg>
      <pc:sldChg chg="modSp new mod">
        <pc:chgData name="Aldo Doninelli" userId="381a0f0f-8a56-470e-b81d-c29608b22760" providerId="ADAL" clId="{DF616C25-7528-415F-9223-6F58ECC094CF}" dt="2021-06-04T10:14:34.235" v="2822" actId="20577"/>
        <pc:sldMkLst>
          <pc:docMk/>
          <pc:sldMk cId="1692498745" sldId="288"/>
        </pc:sldMkLst>
        <pc:spChg chg="mod">
          <ac:chgData name="Aldo Doninelli" userId="381a0f0f-8a56-470e-b81d-c29608b22760" providerId="ADAL" clId="{DF616C25-7528-415F-9223-6F58ECC094CF}" dt="2021-06-04T09:56:51.540" v="2370" actId="20577"/>
          <ac:spMkLst>
            <pc:docMk/>
            <pc:sldMk cId="1692498745" sldId="288"/>
            <ac:spMk id="2" creationId="{C350E805-3AEF-4A03-A8DC-B9A6EFA0E53D}"/>
          </ac:spMkLst>
        </pc:spChg>
        <pc:spChg chg="mod">
          <ac:chgData name="Aldo Doninelli" userId="381a0f0f-8a56-470e-b81d-c29608b22760" providerId="ADAL" clId="{DF616C25-7528-415F-9223-6F58ECC094CF}" dt="2021-06-04T10:14:34.235" v="2822" actId="20577"/>
          <ac:spMkLst>
            <pc:docMk/>
            <pc:sldMk cId="1692498745" sldId="288"/>
            <ac:spMk id="3" creationId="{8D676C4F-04C5-48AA-B93E-32E81CD596E6}"/>
          </ac:spMkLst>
        </pc:spChg>
      </pc:sldChg>
      <pc:sldChg chg="modSp new mod">
        <pc:chgData name="Aldo Doninelli" userId="381a0f0f-8a56-470e-b81d-c29608b22760" providerId="ADAL" clId="{DF616C25-7528-415F-9223-6F58ECC094CF}" dt="2021-06-07T15:53:57.704" v="2982" actId="20577"/>
        <pc:sldMkLst>
          <pc:docMk/>
          <pc:sldMk cId="495553340" sldId="289"/>
        </pc:sldMkLst>
        <pc:spChg chg="mod">
          <ac:chgData name="Aldo Doninelli" userId="381a0f0f-8a56-470e-b81d-c29608b22760" providerId="ADAL" clId="{DF616C25-7528-415F-9223-6F58ECC094CF}" dt="2021-06-04T09:24:31.528" v="802" actId="20577"/>
          <ac:spMkLst>
            <pc:docMk/>
            <pc:sldMk cId="495553340" sldId="289"/>
            <ac:spMk id="2" creationId="{A2215521-EB67-4E55-A1EB-C7AABDCAD0D1}"/>
          </ac:spMkLst>
        </pc:spChg>
        <pc:spChg chg="mod">
          <ac:chgData name="Aldo Doninelli" userId="381a0f0f-8a56-470e-b81d-c29608b22760" providerId="ADAL" clId="{DF616C25-7528-415F-9223-6F58ECC094CF}" dt="2021-06-07T15:53:57.704" v="2982" actId="20577"/>
          <ac:spMkLst>
            <pc:docMk/>
            <pc:sldMk cId="495553340" sldId="289"/>
            <ac:spMk id="3" creationId="{B67A7183-B1DC-4B84-8422-993147A5D9AD}"/>
          </ac:spMkLst>
        </pc:spChg>
      </pc:sldChg>
      <pc:sldChg chg="modSp add mod">
        <pc:chgData name="Aldo Doninelli" userId="381a0f0f-8a56-470e-b81d-c29608b22760" providerId="ADAL" clId="{DF616C25-7528-415F-9223-6F58ECC094CF}" dt="2021-06-07T15:54:44.093" v="2988" actId="20577"/>
        <pc:sldMkLst>
          <pc:docMk/>
          <pc:sldMk cId="1078752443" sldId="290"/>
        </pc:sldMkLst>
        <pc:spChg chg="mod">
          <ac:chgData name="Aldo Doninelli" userId="381a0f0f-8a56-470e-b81d-c29608b22760" providerId="ADAL" clId="{DF616C25-7528-415F-9223-6F58ECC094CF}" dt="2021-06-04T09:51:44.502" v="2081" actId="20577"/>
          <ac:spMkLst>
            <pc:docMk/>
            <pc:sldMk cId="1078752443" sldId="290"/>
            <ac:spMk id="2" creationId="{C350E805-3AEF-4A03-A8DC-B9A6EFA0E53D}"/>
          </ac:spMkLst>
        </pc:spChg>
        <pc:spChg chg="mod">
          <ac:chgData name="Aldo Doninelli" userId="381a0f0f-8a56-470e-b81d-c29608b22760" providerId="ADAL" clId="{DF616C25-7528-415F-9223-6F58ECC094CF}" dt="2021-06-07T15:54:44.093" v="2988" actId="20577"/>
          <ac:spMkLst>
            <pc:docMk/>
            <pc:sldMk cId="1078752443" sldId="290"/>
            <ac:spMk id="3" creationId="{8D676C4F-04C5-48AA-B93E-32E81CD596E6}"/>
          </ac:spMkLst>
        </pc:spChg>
      </pc:sldChg>
    </pc:docChg>
  </pc:docChgLst>
  <pc:docChgLst>
    <pc:chgData name="Irene Nanculaf" userId="f0561e8f-3728-41e9-a511-b1b221cd11e9" providerId="ADAL" clId="{C0A7A660-24A3-430C-969F-0DB54A285D63}"/>
    <pc:docChg chg="custSel modSld">
      <pc:chgData name="Irene Nanculaf" userId="f0561e8f-3728-41e9-a511-b1b221cd11e9" providerId="ADAL" clId="{C0A7A660-24A3-430C-969F-0DB54A285D63}" dt="2021-10-05T07:24:11.501" v="448" actId="20577"/>
      <pc:docMkLst>
        <pc:docMk/>
      </pc:docMkLst>
      <pc:sldChg chg="modSp mod">
        <pc:chgData name="Irene Nanculaf" userId="f0561e8f-3728-41e9-a511-b1b221cd11e9" providerId="ADAL" clId="{C0A7A660-24A3-430C-969F-0DB54A285D63}" dt="2021-10-05T06:52:59.354" v="89" actId="20577"/>
        <pc:sldMkLst>
          <pc:docMk/>
          <pc:sldMk cId="572685339" sldId="333"/>
        </pc:sldMkLst>
        <pc:spChg chg="mod">
          <ac:chgData name="Irene Nanculaf" userId="f0561e8f-3728-41e9-a511-b1b221cd11e9" providerId="ADAL" clId="{C0A7A660-24A3-430C-969F-0DB54A285D63}" dt="2021-10-05T06:52:59.354" v="89" actId="20577"/>
          <ac:spMkLst>
            <pc:docMk/>
            <pc:sldMk cId="572685339" sldId="333"/>
            <ac:spMk id="3" creationId="{1AD670BD-988C-4CB7-AA1D-9505C449A54E}"/>
          </ac:spMkLst>
        </pc:spChg>
      </pc:sldChg>
      <pc:sldChg chg="modSp mod">
        <pc:chgData name="Irene Nanculaf" userId="f0561e8f-3728-41e9-a511-b1b221cd11e9" providerId="ADAL" clId="{C0A7A660-24A3-430C-969F-0DB54A285D63}" dt="2021-10-05T07:24:11.501" v="448" actId="20577"/>
        <pc:sldMkLst>
          <pc:docMk/>
          <pc:sldMk cId="1005072215" sldId="338"/>
        </pc:sldMkLst>
        <pc:spChg chg="mod">
          <ac:chgData name="Irene Nanculaf" userId="f0561e8f-3728-41e9-a511-b1b221cd11e9" providerId="ADAL" clId="{C0A7A660-24A3-430C-969F-0DB54A285D63}" dt="2021-10-05T07:24:11.501" v="448" actId="20577"/>
          <ac:spMkLst>
            <pc:docMk/>
            <pc:sldMk cId="1005072215" sldId="338"/>
            <ac:spMk id="3" creationId="{3FD992FB-E706-46F3-BC3A-4EE703F59894}"/>
          </ac:spMkLst>
        </pc:spChg>
      </pc:sldChg>
    </pc:docChg>
  </pc:docChgLst>
  <pc:docChgLst>
    <pc:chgData name="Phoebe Cueni" userId="0300f222-83e1-4c48-8d40-fac8c6bc3caf" providerId="ADAL" clId="{6672C455-FFA1-4252-95EC-046E795CF2DE}"/>
    <pc:docChg chg="undo custSel addSld modSld sldOrd">
      <pc:chgData name="Phoebe Cueni" userId="0300f222-83e1-4c48-8d40-fac8c6bc3caf" providerId="ADAL" clId="{6672C455-FFA1-4252-95EC-046E795CF2DE}" dt="2021-06-14T19:55:53.134" v="1096" actId="20577"/>
      <pc:docMkLst>
        <pc:docMk/>
      </pc:docMkLst>
      <pc:sldChg chg="modSp mod">
        <pc:chgData name="Phoebe Cueni" userId="0300f222-83e1-4c48-8d40-fac8c6bc3caf" providerId="ADAL" clId="{6672C455-FFA1-4252-95EC-046E795CF2DE}" dt="2021-06-14T19:55:53.134" v="1096" actId="20577"/>
        <pc:sldMkLst>
          <pc:docMk/>
          <pc:sldMk cId="2940451215" sldId="256"/>
        </pc:sldMkLst>
        <pc:spChg chg="mod">
          <ac:chgData name="Phoebe Cueni" userId="0300f222-83e1-4c48-8d40-fac8c6bc3caf" providerId="ADAL" clId="{6672C455-FFA1-4252-95EC-046E795CF2DE}" dt="2021-06-14T19:55:53.134" v="1096" actId="20577"/>
          <ac:spMkLst>
            <pc:docMk/>
            <pc:sldMk cId="2940451215" sldId="256"/>
            <ac:spMk id="8" creationId="{00000000-0000-0000-0000-000000000000}"/>
          </ac:spMkLst>
        </pc:spChg>
      </pc:sldChg>
      <pc:sldChg chg="modSp mod modNotesTx">
        <pc:chgData name="Phoebe Cueni" userId="0300f222-83e1-4c48-8d40-fac8c6bc3caf" providerId="ADAL" clId="{6672C455-FFA1-4252-95EC-046E795CF2DE}" dt="2021-06-14T12:11:28.527" v="1083" actId="404"/>
        <pc:sldMkLst>
          <pc:docMk/>
          <pc:sldMk cId="3318369797" sldId="272"/>
        </pc:sldMkLst>
        <pc:spChg chg="mod">
          <ac:chgData name="Phoebe Cueni" userId="0300f222-83e1-4c48-8d40-fac8c6bc3caf" providerId="ADAL" clId="{6672C455-FFA1-4252-95EC-046E795CF2DE}" dt="2021-06-14T12:11:28.527" v="1083" actId="404"/>
          <ac:spMkLst>
            <pc:docMk/>
            <pc:sldMk cId="3318369797" sldId="272"/>
            <ac:spMk id="3" creationId="{497D3F9C-CF0F-49B9-A0EE-9008E88E3DD8}"/>
          </ac:spMkLst>
        </pc:spChg>
      </pc:sldChg>
      <pc:sldChg chg="modNotesTx">
        <pc:chgData name="Phoebe Cueni" userId="0300f222-83e1-4c48-8d40-fac8c6bc3caf" providerId="ADAL" clId="{6672C455-FFA1-4252-95EC-046E795CF2DE}" dt="2021-06-08T13:43:38.863" v="901" actId="20577"/>
        <pc:sldMkLst>
          <pc:docMk/>
          <pc:sldMk cId="3952739235" sldId="274"/>
        </pc:sldMkLst>
      </pc:sldChg>
      <pc:sldChg chg="modSp mod modNotesTx">
        <pc:chgData name="Phoebe Cueni" userId="0300f222-83e1-4c48-8d40-fac8c6bc3caf" providerId="ADAL" clId="{6672C455-FFA1-4252-95EC-046E795CF2DE}" dt="2021-06-08T13:38:44.801" v="813" actId="20577"/>
        <pc:sldMkLst>
          <pc:docMk/>
          <pc:sldMk cId="2446421060" sldId="275"/>
        </pc:sldMkLst>
        <pc:spChg chg="mod">
          <ac:chgData name="Phoebe Cueni" userId="0300f222-83e1-4c48-8d40-fac8c6bc3caf" providerId="ADAL" clId="{6672C455-FFA1-4252-95EC-046E795CF2DE}" dt="2021-06-08T13:38:34.947" v="811" actId="20577"/>
          <ac:spMkLst>
            <pc:docMk/>
            <pc:sldMk cId="2446421060" sldId="275"/>
            <ac:spMk id="3" creationId="{7AB10881-E2A3-4CA4-95A4-84C186284A5C}"/>
          </ac:spMkLst>
        </pc:spChg>
      </pc:sldChg>
      <pc:sldChg chg="modSp mod modNotesTx">
        <pc:chgData name="Phoebe Cueni" userId="0300f222-83e1-4c48-8d40-fac8c6bc3caf" providerId="ADAL" clId="{6672C455-FFA1-4252-95EC-046E795CF2DE}" dt="2021-06-08T13:43:58.935" v="902" actId="20577"/>
        <pc:sldMkLst>
          <pc:docMk/>
          <pc:sldMk cId="2529810281" sldId="276"/>
        </pc:sldMkLst>
        <pc:spChg chg="mod">
          <ac:chgData name="Phoebe Cueni" userId="0300f222-83e1-4c48-8d40-fac8c6bc3caf" providerId="ADAL" clId="{6672C455-FFA1-4252-95EC-046E795CF2DE}" dt="2021-06-08T13:42:03.199" v="856" actId="20577"/>
          <ac:spMkLst>
            <pc:docMk/>
            <pc:sldMk cId="2529810281" sldId="276"/>
            <ac:spMk id="9" creationId="{B7F94560-1BF9-497E-B970-79D8C1173A3E}"/>
          </ac:spMkLst>
        </pc:spChg>
      </pc:sldChg>
      <pc:sldChg chg="modSp mod modNotesTx">
        <pc:chgData name="Phoebe Cueni" userId="0300f222-83e1-4c48-8d40-fac8c6bc3caf" providerId="ADAL" clId="{6672C455-FFA1-4252-95EC-046E795CF2DE}" dt="2021-06-08T13:44:43.513" v="906" actId="20577"/>
        <pc:sldMkLst>
          <pc:docMk/>
          <pc:sldMk cId="2584392054" sldId="277"/>
        </pc:sldMkLst>
        <pc:spChg chg="mod">
          <ac:chgData name="Phoebe Cueni" userId="0300f222-83e1-4c48-8d40-fac8c6bc3caf" providerId="ADAL" clId="{6672C455-FFA1-4252-95EC-046E795CF2DE}" dt="2021-06-08T09:20:37.275" v="145" actId="20577"/>
          <ac:spMkLst>
            <pc:docMk/>
            <pc:sldMk cId="2584392054" sldId="277"/>
            <ac:spMk id="3" creationId="{C3319C35-E971-488B-B7F6-A77C1EE7F620}"/>
          </ac:spMkLst>
        </pc:spChg>
      </pc:sldChg>
      <pc:sldChg chg="modSp mod">
        <pc:chgData name="Phoebe Cueni" userId="0300f222-83e1-4c48-8d40-fac8c6bc3caf" providerId="ADAL" clId="{6672C455-FFA1-4252-95EC-046E795CF2DE}" dt="2021-06-08T13:45:55.936" v="916" actId="20577"/>
        <pc:sldMkLst>
          <pc:docMk/>
          <pc:sldMk cId="1150226610" sldId="278"/>
        </pc:sldMkLst>
        <pc:spChg chg="mod">
          <ac:chgData name="Phoebe Cueni" userId="0300f222-83e1-4c48-8d40-fac8c6bc3caf" providerId="ADAL" clId="{6672C455-FFA1-4252-95EC-046E795CF2DE}" dt="2021-06-08T13:45:55.936" v="916" actId="20577"/>
          <ac:spMkLst>
            <pc:docMk/>
            <pc:sldMk cId="1150226610" sldId="278"/>
            <ac:spMk id="3" creationId="{7C922DF3-D188-488F-AB60-77D41FB1F5B5}"/>
          </ac:spMkLst>
        </pc:spChg>
      </pc:sldChg>
      <pc:sldChg chg="modSp mod">
        <pc:chgData name="Phoebe Cueni" userId="0300f222-83e1-4c48-8d40-fac8c6bc3caf" providerId="ADAL" clId="{6672C455-FFA1-4252-95EC-046E795CF2DE}" dt="2021-06-08T13:44:06.748" v="904" actId="20577"/>
        <pc:sldMkLst>
          <pc:docMk/>
          <pc:sldMk cId="3091070481" sldId="283"/>
        </pc:sldMkLst>
        <pc:spChg chg="mod">
          <ac:chgData name="Phoebe Cueni" userId="0300f222-83e1-4c48-8d40-fac8c6bc3caf" providerId="ADAL" clId="{6672C455-FFA1-4252-95EC-046E795CF2DE}" dt="2021-06-08T13:44:06.748" v="904" actId="20577"/>
          <ac:spMkLst>
            <pc:docMk/>
            <pc:sldMk cId="3091070481" sldId="283"/>
            <ac:spMk id="3" creationId="{94D2B892-A824-4C50-AD5B-65B8B4EA9A4E}"/>
          </ac:spMkLst>
        </pc:spChg>
      </pc:sldChg>
      <pc:sldChg chg="modSp mod">
        <pc:chgData name="Phoebe Cueni" userId="0300f222-83e1-4c48-8d40-fac8c6bc3caf" providerId="ADAL" clId="{6672C455-FFA1-4252-95EC-046E795CF2DE}" dt="2021-06-08T13:44:58.456" v="909" actId="20577"/>
        <pc:sldMkLst>
          <pc:docMk/>
          <pc:sldMk cId="1096034816" sldId="286"/>
        </pc:sldMkLst>
        <pc:spChg chg="mod">
          <ac:chgData name="Phoebe Cueni" userId="0300f222-83e1-4c48-8d40-fac8c6bc3caf" providerId="ADAL" clId="{6672C455-FFA1-4252-95EC-046E795CF2DE}" dt="2021-06-08T13:44:58.456" v="909" actId="20577"/>
          <ac:spMkLst>
            <pc:docMk/>
            <pc:sldMk cId="1096034816" sldId="286"/>
            <ac:spMk id="3" creationId="{C3319C35-E971-488B-B7F6-A77C1EE7F620}"/>
          </ac:spMkLst>
        </pc:spChg>
      </pc:sldChg>
      <pc:sldChg chg="modSp mod modNotesTx">
        <pc:chgData name="Phoebe Cueni" userId="0300f222-83e1-4c48-8d40-fac8c6bc3caf" providerId="ADAL" clId="{6672C455-FFA1-4252-95EC-046E795CF2DE}" dt="2021-06-08T13:47:52.365" v="936" actId="20577"/>
        <pc:sldMkLst>
          <pc:docMk/>
          <pc:sldMk cId="190338448" sldId="287"/>
        </pc:sldMkLst>
        <pc:spChg chg="mod">
          <ac:chgData name="Phoebe Cueni" userId="0300f222-83e1-4c48-8d40-fac8c6bc3caf" providerId="ADAL" clId="{6672C455-FFA1-4252-95EC-046E795CF2DE}" dt="2021-06-08T12:17:44.892" v="434" actId="20577"/>
          <ac:spMkLst>
            <pc:docMk/>
            <pc:sldMk cId="190338448" sldId="287"/>
            <ac:spMk id="2" creationId="{CCD15EA9-77DC-4CA9-AEC1-C03B29947611}"/>
          </ac:spMkLst>
        </pc:spChg>
        <pc:spChg chg="mod">
          <ac:chgData name="Phoebe Cueni" userId="0300f222-83e1-4c48-8d40-fac8c6bc3caf" providerId="ADAL" clId="{6672C455-FFA1-4252-95EC-046E795CF2DE}" dt="2021-06-08T13:28:22.509" v="670" actId="20577"/>
          <ac:spMkLst>
            <pc:docMk/>
            <pc:sldMk cId="190338448" sldId="287"/>
            <ac:spMk id="3" creationId="{F8052077-7AA8-439A-A09C-9A9330D756A1}"/>
          </ac:spMkLst>
        </pc:spChg>
      </pc:sldChg>
      <pc:sldChg chg="modSp mod">
        <pc:chgData name="Phoebe Cueni" userId="0300f222-83e1-4c48-8d40-fac8c6bc3caf" providerId="ADAL" clId="{6672C455-FFA1-4252-95EC-046E795CF2DE}" dt="2021-06-08T13:45:15.713" v="911" actId="20577"/>
        <pc:sldMkLst>
          <pc:docMk/>
          <pc:sldMk cId="1692498745" sldId="288"/>
        </pc:sldMkLst>
        <pc:spChg chg="mod">
          <ac:chgData name="Phoebe Cueni" userId="0300f222-83e1-4c48-8d40-fac8c6bc3caf" providerId="ADAL" clId="{6672C455-FFA1-4252-95EC-046E795CF2DE}" dt="2021-06-08T13:45:15.713" v="911" actId="20577"/>
          <ac:spMkLst>
            <pc:docMk/>
            <pc:sldMk cId="1692498745" sldId="288"/>
            <ac:spMk id="3" creationId="{8D676C4F-04C5-48AA-B93E-32E81CD596E6}"/>
          </ac:spMkLst>
        </pc:spChg>
      </pc:sldChg>
      <pc:sldChg chg="modSp mod">
        <pc:chgData name="Phoebe Cueni" userId="0300f222-83e1-4c48-8d40-fac8c6bc3caf" providerId="ADAL" clId="{6672C455-FFA1-4252-95EC-046E795CF2DE}" dt="2021-06-08T13:45:05.447" v="910" actId="20577"/>
        <pc:sldMkLst>
          <pc:docMk/>
          <pc:sldMk cId="495553340" sldId="289"/>
        </pc:sldMkLst>
        <pc:spChg chg="mod">
          <ac:chgData name="Phoebe Cueni" userId="0300f222-83e1-4c48-8d40-fac8c6bc3caf" providerId="ADAL" clId="{6672C455-FFA1-4252-95EC-046E795CF2DE}" dt="2021-06-08T13:45:05.447" v="910" actId="20577"/>
          <ac:spMkLst>
            <pc:docMk/>
            <pc:sldMk cId="495553340" sldId="289"/>
            <ac:spMk id="3" creationId="{B67A7183-B1DC-4B84-8422-993147A5D9AD}"/>
          </ac:spMkLst>
        </pc:spChg>
      </pc:sldChg>
      <pc:sldChg chg="modSp mod">
        <pc:chgData name="Phoebe Cueni" userId="0300f222-83e1-4c48-8d40-fac8c6bc3caf" providerId="ADAL" clId="{6672C455-FFA1-4252-95EC-046E795CF2DE}" dt="2021-06-08T13:45:44.353" v="915" actId="20577"/>
        <pc:sldMkLst>
          <pc:docMk/>
          <pc:sldMk cId="1078752443" sldId="290"/>
        </pc:sldMkLst>
        <pc:spChg chg="mod">
          <ac:chgData name="Phoebe Cueni" userId="0300f222-83e1-4c48-8d40-fac8c6bc3caf" providerId="ADAL" clId="{6672C455-FFA1-4252-95EC-046E795CF2DE}" dt="2021-06-08T13:45:44.353" v="915" actId="20577"/>
          <ac:spMkLst>
            <pc:docMk/>
            <pc:sldMk cId="1078752443" sldId="290"/>
            <ac:spMk id="3" creationId="{8D676C4F-04C5-48AA-B93E-32E81CD596E6}"/>
          </ac:spMkLst>
        </pc:spChg>
      </pc:sldChg>
      <pc:sldChg chg="addSp delSp modSp new mod ord">
        <pc:chgData name="Phoebe Cueni" userId="0300f222-83e1-4c48-8d40-fac8c6bc3caf" providerId="ADAL" clId="{6672C455-FFA1-4252-95EC-046E795CF2DE}" dt="2021-06-08T11:55:54.111" v="147"/>
        <pc:sldMkLst>
          <pc:docMk/>
          <pc:sldMk cId="1452815364" sldId="291"/>
        </pc:sldMkLst>
        <pc:spChg chg="add del">
          <ac:chgData name="Phoebe Cueni" userId="0300f222-83e1-4c48-8d40-fac8c6bc3caf" providerId="ADAL" clId="{6672C455-FFA1-4252-95EC-046E795CF2DE}" dt="2021-06-08T06:28:08.308" v="9" actId="26606"/>
          <ac:spMkLst>
            <pc:docMk/>
            <pc:sldMk cId="1452815364" sldId="291"/>
            <ac:spMk id="2" creationId="{80DFED88-90DE-4C78-BF4B-203358C80C6B}"/>
          </ac:spMkLst>
        </pc:spChg>
        <pc:spChg chg="del">
          <ac:chgData name="Phoebe Cueni" userId="0300f222-83e1-4c48-8d40-fac8c6bc3caf" providerId="ADAL" clId="{6672C455-FFA1-4252-95EC-046E795CF2DE}" dt="2021-06-08T06:27:26.220" v="1"/>
          <ac:spMkLst>
            <pc:docMk/>
            <pc:sldMk cId="1452815364" sldId="291"/>
            <ac:spMk id="3" creationId="{E6FA74FD-24DC-4943-B79D-C0A83DC16C06}"/>
          </ac:spMkLst>
        </pc:spChg>
        <pc:spChg chg="mod modVis">
          <ac:chgData name="Phoebe Cueni" userId="0300f222-83e1-4c48-8d40-fac8c6bc3caf" providerId="ADAL" clId="{6672C455-FFA1-4252-95EC-046E795CF2DE}" dt="2021-06-08T06:28:08.308" v="9" actId="26606"/>
          <ac:spMkLst>
            <pc:docMk/>
            <pc:sldMk cId="1452815364" sldId="291"/>
            <ac:spMk id="4" creationId="{6FDC9E2C-02BF-482C-A004-275AB8251382}"/>
          </ac:spMkLst>
        </pc:spChg>
        <pc:spChg chg="add del">
          <ac:chgData name="Phoebe Cueni" userId="0300f222-83e1-4c48-8d40-fac8c6bc3caf" providerId="ADAL" clId="{6672C455-FFA1-4252-95EC-046E795CF2DE}" dt="2021-06-08T06:28:25.189" v="11" actId="26606"/>
          <ac:spMkLst>
            <pc:docMk/>
            <pc:sldMk cId="1452815364" sldId="291"/>
            <ac:spMk id="8" creationId="{171FEEE4-595D-4108-925B-5179C87B7943}"/>
          </ac:spMkLst>
        </pc:spChg>
        <pc:spChg chg="add del">
          <ac:chgData name="Phoebe Cueni" userId="0300f222-83e1-4c48-8d40-fac8c6bc3caf" providerId="ADAL" clId="{6672C455-FFA1-4252-95EC-046E795CF2DE}" dt="2021-06-08T06:28:06.948" v="6" actId="26606"/>
          <ac:spMkLst>
            <pc:docMk/>
            <pc:sldMk cId="1452815364" sldId="291"/>
            <ac:spMk id="11" creationId="{171FEEE4-595D-4108-925B-5179C87B7943}"/>
          </ac:spMkLst>
        </pc:spChg>
        <pc:spChg chg="add mod">
          <ac:chgData name="Phoebe Cueni" userId="0300f222-83e1-4c48-8d40-fac8c6bc3caf" providerId="ADAL" clId="{6672C455-FFA1-4252-95EC-046E795CF2DE}" dt="2021-06-08T06:30:14.570" v="46" actId="6549"/>
          <ac:spMkLst>
            <pc:docMk/>
            <pc:sldMk cId="1452815364" sldId="291"/>
            <ac:spMk id="13" creationId="{3F3B3999-6E86-43C2-A6D8-046587DB60BA}"/>
          </ac:spMkLst>
        </pc:spChg>
        <pc:picChg chg="add mod">
          <ac:chgData name="Phoebe Cueni" userId="0300f222-83e1-4c48-8d40-fac8c6bc3caf" providerId="ADAL" clId="{6672C455-FFA1-4252-95EC-046E795CF2DE}" dt="2021-06-08T06:30:06.289" v="45" actId="26606"/>
          <ac:picMkLst>
            <pc:docMk/>
            <pc:sldMk cId="1452815364" sldId="291"/>
            <ac:picMk id="6" creationId="{07D8A29B-D0DB-4D5A-B20A-B558C098C87A}"/>
          </ac:picMkLst>
        </pc:picChg>
      </pc:sldChg>
      <pc:sldChg chg="modSp new mod">
        <pc:chgData name="Phoebe Cueni" userId="0300f222-83e1-4c48-8d40-fac8c6bc3caf" providerId="ADAL" clId="{6672C455-FFA1-4252-95EC-046E795CF2DE}" dt="2021-06-08T13:33:58.719" v="807" actId="20577"/>
        <pc:sldMkLst>
          <pc:docMk/>
          <pc:sldMk cId="3142170706" sldId="292"/>
        </pc:sldMkLst>
        <pc:spChg chg="mod">
          <ac:chgData name="Phoebe Cueni" userId="0300f222-83e1-4c48-8d40-fac8c6bc3caf" providerId="ADAL" clId="{6672C455-FFA1-4252-95EC-046E795CF2DE}" dt="2021-06-08T13:33:41.170" v="765" actId="20577"/>
          <ac:spMkLst>
            <pc:docMk/>
            <pc:sldMk cId="3142170706" sldId="292"/>
            <ac:spMk id="2" creationId="{E4FAD87F-6E39-4516-A504-47C8BDB7ED5B}"/>
          </ac:spMkLst>
        </pc:spChg>
        <pc:spChg chg="mod">
          <ac:chgData name="Phoebe Cueni" userId="0300f222-83e1-4c48-8d40-fac8c6bc3caf" providerId="ADAL" clId="{6672C455-FFA1-4252-95EC-046E795CF2DE}" dt="2021-06-08T13:33:58.719" v="807" actId="20577"/>
          <ac:spMkLst>
            <pc:docMk/>
            <pc:sldMk cId="3142170706" sldId="292"/>
            <ac:spMk id="3" creationId="{71E30FDD-B656-4C0D-A5CA-7E555E77922E}"/>
          </ac:spMkLst>
        </pc:spChg>
      </pc:sldChg>
    </pc:docChg>
  </pc:docChgLst>
  <pc:docChgLst>
    <pc:chgData name="Irene Nanculaf" userId="S::nanculaf@specialolympics.ch::f0561e8f-3728-41e9-a511-b1b221cd11e9" providerId="AD" clId="Web-{C3C224D4-C27A-47DD-C755-C8BAA069C490}"/>
    <pc:docChg chg="modSld">
      <pc:chgData name="Irene Nanculaf" userId="S::nanculaf@specialolympics.ch::f0561e8f-3728-41e9-a511-b1b221cd11e9" providerId="AD" clId="Web-{C3C224D4-C27A-47DD-C755-C8BAA069C490}" dt="2021-06-08T05:58:20.812" v="56" actId="20577"/>
      <pc:docMkLst>
        <pc:docMk/>
      </pc:docMkLst>
      <pc:sldChg chg="modSp">
        <pc:chgData name="Irene Nanculaf" userId="S::nanculaf@specialolympics.ch::f0561e8f-3728-41e9-a511-b1b221cd11e9" providerId="AD" clId="Web-{C3C224D4-C27A-47DD-C755-C8BAA069C490}" dt="2021-06-08T05:49:18.485" v="5" actId="20577"/>
        <pc:sldMkLst>
          <pc:docMk/>
          <pc:sldMk cId="2446421060" sldId="275"/>
        </pc:sldMkLst>
        <pc:spChg chg="mod">
          <ac:chgData name="Irene Nanculaf" userId="S::nanculaf@specialolympics.ch::f0561e8f-3728-41e9-a511-b1b221cd11e9" providerId="AD" clId="Web-{C3C224D4-C27A-47DD-C755-C8BAA069C490}" dt="2021-06-08T05:49:18.485" v="5" actId="20577"/>
          <ac:spMkLst>
            <pc:docMk/>
            <pc:sldMk cId="2446421060" sldId="275"/>
            <ac:spMk id="3" creationId="{7AB10881-E2A3-4CA4-95A4-84C186284A5C}"/>
          </ac:spMkLst>
        </pc:spChg>
      </pc:sldChg>
      <pc:sldChg chg="modSp">
        <pc:chgData name="Irene Nanculaf" userId="S::nanculaf@specialolympics.ch::f0561e8f-3728-41e9-a511-b1b221cd11e9" providerId="AD" clId="Web-{C3C224D4-C27A-47DD-C755-C8BAA069C490}" dt="2021-06-08T05:49:31.579" v="6" actId="1076"/>
        <pc:sldMkLst>
          <pc:docMk/>
          <pc:sldMk cId="2529810281" sldId="276"/>
        </pc:sldMkLst>
        <pc:grpChg chg="mod">
          <ac:chgData name="Irene Nanculaf" userId="S::nanculaf@specialolympics.ch::f0561e8f-3728-41e9-a511-b1b221cd11e9" providerId="AD" clId="Web-{C3C224D4-C27A-47DD-C755-C8BAA069C490}" dt="2021-06-08T05:49:31.579" v="6" actId="1076"/>
          <ac:grpSpMkLst>
            <pc:docMk/>
            <pc:sldMk cId="2529810281" sldId="276"/>
            <ac:grpSpMk id="5" creationId="{CB6A8460-DDA5-4E2A-A00C-90B1805A2491}"/>
          </ac:grpSpMkLst>
        </pc:grpChg>
      </pc:sldChg>
      <pc:sldChg chg="modSp">
        <pc:chgData name="Irene Nanculaf" userId="S::nanculaf@specialolympics.ch::f0561e8f-3728-41e9-a511-b1b221cd11e9" providerId="AD" clId="Web-{C3C224D4-C27A-47DD-C755-C8BAA069C490}" dt="2021-06-08T05:52:25.194" v="21" actId="20577"/>
        <pc:sldMkLst>
          <pc:docMk/>
          <pc:sldMk cId="2584392054" sldId="277"/>
        </pc:sldMkLst>
        <pc:spChg chg="mod">
          <ac:chgData name="Irene Nanculaf" userId="S::nanculaf@specialolympics.ch::f0561e8f-3728-41e9-a511-b1b221cd11e9" providerId="AD" clId="Web-{C3C224D4-C27A-47DD-C755-C8BAA069C490}" dt="2021-06-08T05:52:25.194" v="21" actId="20577"/>
          <ac:spMkLst>
            <pc:docMk/>
            <pc:sldMk cId="2584392054" sldId="277"/>
            <ac:spMk id="3" creationId="{C3319C35-E971-488B-B7F6-A77C1EE7F620}"/>
          </ac:spMkLst>
        </pc:spChg>
      </pc:sldChg>
      <pc:sldChg chg="modSp">
        <pc:chgData name="Irene Nanculaf" userId="S::nanculaf@specialolympics.ch::f0561e8f-3728-41e9-a511-b1b221cd11e9" providerId="AD" clId="Web-{C3C224D4-C27A-47DD-C755-C8BAA069C490}" dt="2021-06-08T05:58:20.812" v="56" actId="20577"/>
        <pc:sldMkLst>
          <pc:docMk/>
          <pc:sldMk cId="1150226610" sldId="278"/>
        </pc:sldMkLst>
        <pc:spChg chg="mod">
          <ac:chgData name="Irene Nanculaf" userId="S::nanculaf@specialolympics.ch::f0561e8f-3728-41e9-a511-b1b221cd11e9" providerId="AD" clId="Web-{C3C224D4-C27A-47DD-C755-C8BAA069C490}" dt="2021-06-08T05:58:20.812" v="56" actId="20577"/>
          <ac:spMkLst>
            <pc:docMk/>
            <pc:sldMk cId="1150226610" sldId="278"/>
            <ac:spMk id="2" creationId="{9FA75513-58E1-4164-B0B3-EA8AF1300E74}"/>
          </ac:spMkLst>
        </pc:spChg>
      </pc:sldChg>
      <pc:sldChg chg="modSp">
        <pc:chgData name="Irene Nanculaf" userId="S::nanculaf@specialolympics.ch::f0561e8f-3728-41e9-a511-b1b221cd11e9" providerId="AD" clId="Web-{C3C224D4-C27A-47DD-C755-C8BAA069C490}" dt="2021-06-08T05:50:56.801" v="11" actId="20577"/>
        <pc:sldMkLst>
          <pc:docMk/>
          <pc:sldMk cId="3091070481" sldId="283"/>
        </pc:sldMkLst>
        <pc:spChg chg="mod">
          <ac:chgData name="Irene Nanculaf" userId="S::nanculaf@specialolympics.ch::f0561e8f-3728-41e9-a511-b1b221cd11e9" providerId="AD" clId="Web-{C3C224D4-C27A-47DD-C755-C8BAA069C490}" dt="2021-06-08T05:50:56.801" v="11" actId="20577"/>
          <ac:spMkLst>
            <pc:docMk/>
            <pc:sldMk cId="3091070481" sldId="283"/>
            <ac:spMk id="3" creationId="{94D2B892-A824-4C50-AD5B-65B8B4EA9A4E}"/>
          </ac:spMkLst>
        </pc:spChg>
      </pc:sldChg>
      <pc:sldChg chg="modSp">
        <pc:chgData name="Irene Nanculaf" userId="S::nanculaf@specialolympics.ch::f0561e8f-3728-41e9-a511-b1b221cd11e9" providerId="AD" clId="Web-{C3C224D4-C27A-47DD-C755-C8BAA069C490}" dt="2021-06-08T05:53:59.665" v="29" actId="20577"/>
        <pc:sldMkLst>
          <pc:docMk/>
          <pc:sldMk cId="1096034816" sldId="286"/>
        </pc:sldMkLst>
        <pc:spChg chg="mod">
          <ac:chgData name="Irene Nanculaf" userId="S::nanculaf@specialolympics.ch::f0561e8f-3728-41e9-a511-b1b221cd11e9" providerId="AD" clId="Web-{C3C224D4-C27A-47DD-C755-C8BAA069C490}" dt="2021-06-08T05:53:59.665" v="29" actId="20577"/>
          <ac:spMkLst>
            <pc:docMk/>
            <pc:sldMk cId="1096034816" sldId="286"/>
            <ac:spMk id="2" creationId="{33AD7DD0-466B-4894-9192-FFC9849D3EB2}"/>
          </ac:spMkLst>
        </pc:spChg>
        <pc:spChg chg="mod">
          <ac:chgData name="Irene Nanculaf" userId="S::nanculaf@specialolympics.ch::f0561e8f-3728-41e9-a511-b1b221cd11e9" providerId="AD" clId="Web-{C3C224D4-C27A-47DD-C755-C8BAA069C490}" dt="2021-06-08T05:53:28.820" v="27" actId="20577"/>
          <ac:spMkLst>
            <pc:docMk/>
            <pc:sldMk cId="1096034816" sldId="286"/>
            <ac:spMk id="3" creationId="{C3319C35-E971-488B-B7F6-A77C1EE7F620}"/>
          </ac:spMkLst>
        </pc:spChg>
      </pc:sldChg>
      <pc:sldChg chg="modSp">
        <pc:chgData name="Irene Nanculaf" userId="S::nanculaf@specialolympics.ch::f0561e8f-3728-41e9-a511-b1b221cd11e9" providerId="AD" clId="Web-{C3C224D4-C27A-47DD-C755-C8BAA069C490}" dt="2021-06-08T05:57:11.951" v="51" actId="20577"/>
        <pc:sldMkLst>
          <pc:docMk/>
          <pc:sldMk cId="1692498745" sldId="288"/>
        </pc:sldMkLst>
        <pc:spChg chg="mod">
          <ac:chgData name="Irene Nanculaf" userId="S::nanculaf@specialolympics.ch::f0561e8f-3728-41e9-a511-b1b221cd11e9" providerId="AD" clId="Web-{C3C224D4-C27A-47DD-C755-C8BAA069C490}" dt="2021-06-08T05:57:11.951" v="51" actId="20577"/>
          <ac:spMkLst>
            <pc:docMk/>
            <pc:sldMk cId="1692498745" sldId="288"/>
            <ac:spMk id="3" creationId="{8D676C4F-04C5-48AA-B93E-32E81CD596E6}"/>
          </ac:spMkLst>
        </pc:spChg>
      </pc:sldChg>
      <pc:sldChg chg="modSp">
        <pc:chgData name="Irene Nanculaf" userId="S::nanculaf@specialolympics.ch::f0561e8f-3728-41e9-a511-b1b221cd11e9" providerId="AD" clId="Web-{C3C224D4-C27A-47DD-C755-C8BAA069C490}" dt="2021-06-08T05:56:39.294" v="49" actId="20577"/>
        <pc:sldMkLst>
          <pc:docMk/>
          <pc:sldMk cId="495553340" sldId="289"/>
        </pc:sldMkLst>
        <pc:spChg chg="mod">
          <ac:chgData name="Irene Nanculaf" userId="S::nanculaf@specialolympics.ch::f0561e8f-3728-41e9-a511-b1b221cd11e9" providerId="AD" clId="Web-{C3C224D4-C27A-47DD-C755-C8BAA069C490}" dt="2021-06-08T05:56:39.294" v="49" actId="20577"/>
          <ac:spMkLst>
            <pc:docMk/>
            <pc:sldMk cId="495553340" sldId="289"/>
            <ac:spMk id="3" creationId="{B67A7183-B1DC-4B84-8422-993147A5D9AD}"/>
          </ac:spMkLst>
        </pc:spChg>
      </pc:sldChg>
      <pc:sldChg chg="modSp">
        <pc:chgData name="Irene Nanculaf" userId="S::nanculaf@specialolympics.ch::f0561e8f-3728-41e9-a511-b1b221cd11e9" providerId="AD" clId="Web-{C3C224D4-C27A-47DD-C755-C8BAA069C490}" dt="2021-06-08T05:57:50.812" v="55" actId="20577"/>
        <pc:sldMkLst>
          <pc:docMk/>
          <pc:sldMk cId="1078752443" sldId="290"/>
        </pc:sldMkLst>
        <pc:spChg chg="mod">
          <ac:chgData name="Irene Nanculaf" userId="S::nanculaf@specialolympics.ch::f0561e8f-3728-41e9-a511-b1b221cd11e9" providerId="AD" clId="Web-{C3C224D4-C27A-47DD-C755-C8BAA069C490}" dt="2021-06-08T05:57:50.812" v="55" actId="20577"/>
          <ac:spMkLst>
            <pc:docMk/>
            <pc:sldMk cId="1078752443" sldId="290"/>
            <ac:spMk id="3" creationId="{8D676C4F-04C5-48AA-B93E-32E81CD596E6}"/>
          </ac:spMkLst>
        </pc:spChg>
      </pc:sldChg>
    </pc:docChg>
  </pc:docChgLst>
  <pc:docChgLst>
    <pc:chgData name="Phoebe Cueni" userId="0300f222-83e1-4c48-8d40-fac8c6bc3caf" providerId="ADAL" clId="{41D26216-6AA2-40B8-82CB-87C02ACB3105}"/>
    <pc:docChg chg="undo custSel addSld delSld modSld sldOrd">
      <pc:chgData name="Phoebe Cueni" userId="0300f222-83e1-4c48-8d40-fac8c6bc3caf" providerId="ADAL" clId="{41D26216-6AA2-40B8-82CB-87C02ACB3105}" dt="2021-10-08T08:48:45.433" v="1539" actId="20577"/>
      <pc:docMkLst>
        <pc:docMk/>
      </pc:docMkLst>
      <pc:sldChg chg="modSp mod">
        <pc:chgData name="Phoebe Cueni" userId="0300f222-83e1-4c48-8d40-fac8c6bc3caf" providerId="ADAL" clId="{41D26216-6AA2-40B8-82CB-87C02ACB3105}" dt="2021-09-27T14:42:36.076" v="46" actId="6549"/>
        <pc:sldMkLst>
          <pc:docMk/>
          <pc:sldMk cId="2940451215" sldId="256"/>
        </pc:sldMkLst>
        <pc:spChg chg="mod">
          <ac:chgData name="Phoebe Cueni" userId="0300f222-83e1-4c48-8d40-fac8c6bc3caf" providerId="ADAL" clId="{41D26216-6AA2-40B8-82CB-87C02ACB3105}" dt="2021-09-27T14:42:28.951" v="32" actId="20577"/>
          <ac:spMkLst>
            <pc:docMk/>
            <pc:sldMk cId="2940451215" sldId="256"/>
            <ac:spMk id="8" creationId="{00000000-0000-0000-0000-000000000000}"/>
          </ac:spMkLst>
        </pc:spChg>
        <pc:spChg chg="mod">
          <ac:chgData name="Phoebe Cueni" userId="0300f222-83e1-4c48-8d40-fac8c6bc3caf" providerId="ADAL" clId="{41D26216-6AA2-40B8-82CB-87C02ACB3105}" dt="2021-09-27T14:42:36.076" v="46" actId="6549"/>
          <ac:spMkLst>
            <pc:docMk/>
            <pc:sldMk cId="2940451215" sldId="256"/>
            <ac:spMk id="9" creationId="{00000000-0000-0000-0000-000000000000}"/>
          </ac:spMkLst>
        </pc:spChg>
      </pc:sldChg>
      <pc:sldChg chg="modSp mod">
        <pc:chgData name="Phoebe Cueni" userId="0300f222-83e1-4c48-8d40-fac8c6bc3caf" providerId="ADAL" clId="{41D26216-6AA2-40B8-82CB-87C02ACB3105}" dt="2021-10-05T14:58:41.848" v="1363" actId="20577"/>
        <pc:sldMkLst>
          <pc:docMk/>
          <pc:sldMk cId="3318369797" sldId="272"/>
        </pc:sldMkLst>
        <pc:spChg chg="mod">
          <ac:chgData name="Phoebe Cueni" userId="0300f222-83e1-4c48-8d40-fac8c6bc3caf" providerId="ADAL" clId="{41D26216-6AA2-40B8-82CB-87C02ACB3105}" dt="2021-10-05T14:58:41.848" v="1363" actId="20577"/>
          <ac:spMkLst>
            <pc:docMk/>
            <pc:sldMk cId="3318369797" sldId="272"/>
            <ac:spMk id="3" creationId="{497D3F9C-CF0F-49B9-A0EE-9008E88E3DD8}"/>
          </ac:spMkLst>
        </pc:spChg>
      </pc:sldChg>
      <pc:sldChg chg="modSp mod">
        <pc:chgData name="Phoebe Cueni" userId="0300f222-83e1-4c48-8d40-fac8c6bc3caf" providerId="ADAL" clId="{41D26216-6AA2-40B8-82CB-87C02ACB3105}" dt="2021-10-05T14:20:58.799" v="1007" actId="20577"/>
        <pc:sldMkLst>
          <pc:docMk/>
          <pc:sldMk cId="849472371" sldId="280"/>
        </pc:sldMkLst>
        <pc:spChg chg="mod">
          <ac:chgData name="Phoebe Cueni" userId="0300f222-83e1-4c48-8d40-fac8c6bc3caf" providerId="ADAL" clId="{41D26216-6AA2-40B8-82CB-87C02ACB3105}" dt="2021-10-05T14:20:58.799" v="1007" actId="20577"/>
          <ac:spMkLst>
            <pc:docMk/>
            <pc:sldMk cId="849472371" sldId="280"/>
            <ac:spMk id="2" creationId="{AE235A22-9A73-4BD2-9D2B-0D37FD700E53}"/>
          </ac:spMkLst>
        </pc:spChg>
      </pc:sldChg>
      <pc:sldChg chg="modSp mod">
        <pc:chgData name="Phoebe Cueni" userId="0300f222-83e1-4c48-8d40-fac8c6bc3caf" providerId="ADAL" clId="{41D26216-6AA2-40B8-82CB-87C02ACB3105}" dt="2021-09-27T14:44:05.270" v="112"/>
        <pc:sldMkLst>
          <pc:docMk/>
          <pc:sldMk cId="52713590" sldId="282"/>
        </pc:sldMkLst>
        <pc:spChg chg="mod">
          <ac:chgData name="Phoebe Cueni" userId="0300f222-83e1-4c48-8d40-fac8c6bc3caf" providerId="ADAL" clId="{41D26216-6AA2-40B8-82CB-87C02ACB3105}" dt="2021-09-27T14:44:05.270" v="112"/>
          <ac:spMkLst>
            <pc:docMk/>
            <pc:sldMk cId="52713590" sldId="282"/>
            <ac:spMk id="2" creationId="{9FDFE9D9-3599-491B-9AFE-6933F6A30CE4}"/>
          </ac:spMkLst>
        </pc:spChg>
      </pc:sldChg>
      <pc:sldChg chg="del">
        <pc:chgData name="Phoebe Cueni" userId="0300f222-83e1-4c48-8d40-fac8c6bc3caf" providerId="ADAL" clId="{41D26216-6AA2-40B8-82CB-87C02ACB3105}" dt="2021-09-27T14:44:23.404" v="117" actId="2696"/>
        <pc:sldMkLst>
          <pc:docMk/>
          <pc:sldMk cId="3091070481" sldId="283"/>
        </pc:sldMkLst>
      </pc:sldChg>
      <pc:sldChg chg="del">
        <pc:chgData name="Phoebe Cueni" userId="0300f222-83e1-4c48-8d40-fac8c6bc3caf" providerId="ADAL" clId="{41D26216-6AA2-40B8-82CB-87C02ACB3105}" dt="2021-09-27T14:48:18.553" v="147" actId="47"/>
        <pc:sldMkLst>
          <pc:docMk/>
          <pc:sldMk cId="4089412637" sldId="285"/>
        </pc:sldMkLst>
      </pc:sldChg>
      <pc:sldChg chg="del">
        <pc:chgData name="Phoebe Cueni" userId="0300f222-83e1-4c48-8d40-fac8c6bc3caf" providerId="ADAL" clId="{41D26216-6AA2-40B8-82CB-87C02ACB3105}" dt="2021-09-27T14:44:08.742" v="113" actId="2696"/>
        <pc:sldMkLst>
          <pc:docMk/>
          <pc:sldMk cId="1459396435" sldId="297"/>
        </pc:sldMkLst>
      </pc:sldChg>
      <pc:sldChg chg="modSp mod">
        <pc:chgData name="Phoebe Cueni" userId="0300f222-83e1-4c48-8d40-fac8c6bc3caf" providerId="ADAL" clId="{41D26216-6AA2-40B8-82CB-87C02ACB3105}" dt="2021-10-07T11:46:42.966" v="1376"/>
        <pc:sldMkLst>
          <pc:docMk/>
          <pc:sldMk cId="3704428407" sldId="315"/>
        </pc:sldMkLst>
        <pc:spChg chg="mod">
          <ac:chgData name="Phoebe Cueni" userId="0300f222-83e1-4c48-8d40-fac8c6bc3caf" providerId="ADAL" clId="{41D26216-6AA2-40B8-82CB-87C02ACB3105}" dt="2021-10-07T11:46:42.966" v="1376"/>
          <ac:spMkLst>
            <pc:docMk/>
            <pc:sldMk cId="3704428407" sldId="315"/>
            <ac:spMk id="3" creationId="{49B773E1-1ADC-45CD-BFED-A7024BB10465}"/>
          </ac:spMkLst>
        </pc:spChg>
      </pc:sldChg>
      <pc:sldChg chg="del">
        <pc:chgData name="Phoebe Cueni" userId="0300f222-83e1-4c48-8d40-fac8c6bc3caf" providerId="ADAL" clId="{41D26216-6AA2-40B8-82CB-87C02ACB3105}" dt="2021-09-27T14:46:02.712" v="137" actId="2696"/>
        <pc:sldMkLst>
          <pc:docMk/>
          <pc:sldMk cId="988622459" sldId="316"/>
        </pc:sldMkLst>
      </pc:sldChg>
      <pc:sldChg chg="del">
        <pc:chgData name="Phoebe Cueni" userId="0300f222-83e1-4c48-8d40-fac8c6bc3caf" providerId="ADAL" clId="{41D26216-6AA2-40B8-82CB-87C02ACB3105}" dt="2021-09-27T14:46:44.452" v="139" actId="47"/>
        <pc:sldMkLst>
          <pc:docMk/>
          <pc:sldMk cId="812627812" sldId="317"/>
        </pc:sldMkLst>
      </pc:sldChg>
      <pc:sldChg chg="del">
        <pc:chgData name="Phoebe Cueni" userId="0300f222-83e1-4c48-8d40-fac8c6bc3caf" providerId="ADAL" clId="{41D26216-6AA2-40B8-82CB-87C02ACB3105}" dt="2021-09-27T14:47:18.631" v="142" actId="47"/>
        <pc:sldMkLst>
          <pc:docMk/>
          <pc:sldMk cId="1807118408" sldId="318"/>
        </pc:sldMkLst>
      </pc:sldChg>
      <pc:sldChg chg="del">
        <pc:chgData name="Phoebe Cueni" userId="0300f222-83e1-4c48-8d40-fac8c6bc3caf" providerId="ADAL" clId="{41D26216-6AA2-40B8-82CB-87C02ACB3105}" dt="2021-09-27T14:44:11.034" v="114" actId="2696"/>
        <pc:sldMkLst>
          <pc:docMk/>
          <pc:sldMk cId="1593970573" sldId="319"/>
        </pc:sldMkLst>
      </pc:sldChg>
      <pc:sldChg chg="del">
        <pc:chgData name="Phoebe Cueni" userId="0300f222-83e1-4c48-8d40-fac8c6bc3caf" providerId="ADAL" clId="{41D26216-6AA2-40B8-82CB-87C02ACB3105}" dt="2021-09-27T14:47:10.037" v="140" actId="2696"/>
        <pc:sldMkLst>
          <pc:docMk/>
          <pc:sldMk cId="3608827172" sldId="320"/>
        </pc:sldMkLst>
      </pc:sldChg>
      <pc:sldChg chg="del">
        <pc:chgData name="Phoebe Cueni" userId="0300f222-83e1-4c48-8d40-fac8c6bc3caf" providerId="ADAL" clId="{41D26216-6AA2-40B8-82CB-87C02ACB3105}" dt="2021-09-27T14:47:15.390" v="141" actId="47"/>
        <pc:sldMkLst>
          <pc:docMk/>
          <pc:sldMk cId="3257623092" sldId="321"/>
        </pc:sldMkLst>
      </pc:sldChg>
      <pc:sldChg chg="del">
        <pc:chgData name="Phoebe Cueni" userId="0300f222-83e1-4c48-8d40-fac8c6bc3caf" providerId="ADAL" clId="{41D26216-6AA2-40B8-82CB-87C02ACB3105}" dt="2021-09-27T14:47:15.390" v="141" actId="47"/>
        <pc:sldMkLst>
          <pc:docMk/>
          <pc:sldMk cId="425455030" sldId="322"/>
        </pc:sldMkLst>
      </pc:sldChg>
      <pc:sldChg chg="del">
        <pc:chgData name="Phoebe Cueni" userId="0300f222-83e1-4c48-8d40-fac8c6bc3caf" providerId="ADAL" clId="{41D26216-6AA2-40B8-82CB-87C02ACB3105}" dt="2021-09-27T14:47:15.390" v="141" actId="47"/>
        <pc:sldMkLst>
          <pc:docMk/>
          <pc:sldMk cId="1638546969" sldId="323"/>
        </pc:sldMkLst>
      </pc:sldChg>
      <pc:sldChg chg="del">
        <pc:chgData name="Phoebe Cueni" userId="0300f222-83e1-4c48-8d40-fac8c6bc3caf" providerId="ADAL" clId="{41D26216-6AA2-40B8-82CB-87C02ACB3105}" dt="2021-09-27T14:47:15.390" v="141" actId="47"/>
        <pc:sldMkLst>
          <pc:docMk/>
          <pc:sldMk cId="1264196572" sldId="324"/>
        </pc:sldMkLst>
      </pc:sldChg>
      <pc:sldChg chg="del">
        <pc:chgData name="Phoebe Cueni" userId="0300f222-83e1-4c48-8d40-fac8c6bc3caf" providerId="ADAL" clId="{41D26216-6AA2-40B8-82CB-87C02ACB3105}" dt="2021-09-27T14:46:20.971" v="138" actId="2696"/>
        <pc:sldMkLst>
          <pc:docMk/>
          <pc:sldMk cId="188867333" sldId="325"/>
        </pc:sldMkLst>
      </pc:sldChg>
      <pc:sldChg chg="modSp mod ord">
        <pc:chgData name="Phoebe Cueni" userId="0300f222-83e1-4c48-8d40-fac8c6bc3caf" providerId="ADAL" clId="{41D26216-6AA2-40B8-82CB-87C02ACB3105}" dt="2021-10-07T11:47:45.315" v="1425" actId="20577"/>
        <pc:sldMkLst>
          <pc:docMk/>
          <pc:sldMk cId="1009622659" sldId="326"/>
        </pc:sldMkLst>
        <pc:spChg chg="mod">
          <ac:chgData name="Phoebe Cueni" userId="0300f222-83e1-4c48-8d40-fac8c6bc3caf" providerId="ADAL" clId="{41D26216-6AA2-40B8-82CB-87C02ACB3105}" dt="2021-10-07T11:47:45.315" v="1425" actId="20577"/>
          <ac:spMkLst>
            <pc:docMk/>
            <pc:sldMk cId="1009622659" sldId="326"/>
            <ac:spMk id="3" creationId="{AAADADCB-D53A-46A0-AE70-65B2DE1A613C}"/>
          </ac:spMkLst>
        </pc:spChg>
      </pc:sldChg>
      <pc:sldChg chg="ord">
        <pc:chgData name="Phoebe Cueni" userId="0300f222-83e1-4c48-8d40-fac8c6bc3caf" providerId="ADAL" clId="{41D26216-6AA2-40B8-82CB-87C02ACB3105}" dt="2021-09-27T14:47:30.559" v="144"/>
        <pc:sldMkLst>
          <pc:docMk/>
          <pc:sldMk cId="655372042" sldId="327"/>
        </pc:sldMkLst>
      </pc:sldChg>
      <pc:sldChg chg="del">
        <pc:chgData name="Phoebe Cueni" userId="0300f222-83e1-4c48-8d40-fac8c6bc3caf" providerId="ADAL" clId="{41D26216-6AA2-40B8-82CB-87C02ACB3105}" dt="2021-09-27T14:46:44.452" v="139" actId="47"/>
        <pc:sldMkLst>
          <pc:docMk/>
          <pc:sldMk cId="1924276404" sldId="328"/>
        </pc:sldMkLst>
      </pc:sldChg>
      <pc:sldChg chg="del">
        <pc:chgData name="Phoebe Cueni" userId="0300f222-83e1-4c48-8d40-fac8c6bc3caf" providerId="ADAL" clId="{41D26216-6AA2-40B8-82CB-87C02ACB3105}" dt="2021-09-27T14:46:44.452" v="139" actId="47"/>
        <pc:sldMkLst>
          <pc:docMk/>
          <pc:sldMk cId="3628302301" sldId="329"/>
        </pc:sldMkLst>
      </pc:sldChg>
      <pc:sldChg chg="del">
        <pc:chgData name="Phoebe Cueni" userId="0300f222-83e1-4c48-8d40-fac8c6bc3caf" providerId="ADAL" clId="{41D26216-6AA2-40B8-82CB-87C02ACB3105}" dt="2021-09-27T14:46:44.452" v="139" actId="47"/>
        <pc:sldMkLst>
          <pc:docMk/>
          <pc:sldMk cId="594348100" sldId="330"/>
        </pc:sldMkLst>
      </pc:sldChg>
      <pc:sldChg chg="del">
        <pc:chgData name="Phoebe Cueni" userId="0300f222-83e1-4c48-8d40-fac8c6bc3caf" providerId="ADAL" clId="{41D26216-6AA2-40B8-82CB-87C02ACB3105}" dt="2021-09-27T14:46:44.452" v="139" actId="47"/>
        <pc:sldMkLst>
          <pc:docMk/>
          <pc:sldMk cId="1059789267" sldId="331"/>
        </pc:sldMkLst>
      </pc:sldChg>
      <pc:sldChg chg="del">
        <pc:chgData name="Phoebe Cueni" userId="0300f222-83e1-4c48-8d40-fac8c6bc3caf" providerId="ADAL" clId="{41D26216-6AA2-40B8-82CB-87C02ACB3105}" dt="2021-09-27T14:47:15.390" v="141" actId="47"/>
        <pc:sldMkLst>
          <pc:docMk/>
          <pc:sldMk cId="1728653583" sldId="332"/>
        </pc:sldMkLst>
      </pc:sldChg>
      <pc:sldChg chg="modSp new mod ord">
        <pc:chgData name="Phoebe Cueni" userId="0300f222-83e1-4c48-8d40-fac8c6bc3caf" providerId="ADAL" clId="{41D26216-6AA2-40B8-82CB-87C02ACB3105}" dt="2021-10-08T08:48:45.433" v="1539" actId="20577"/>
        <pc:sldMkLst>
          <pc:docMk/>
          <pc:sldMk cId="572685339" sldId="333"/>
        </pc:sldMkLst>
        <pc:spChg chg="mod">
          <ac:chgData name="Phoebe Cueni" userId="0300f222-83e1-4c48-8d40-fac8c6bc3caf" providerId="ADAL" clId="{41D26216-6AA2-40B8-82CB-87C02ACB3105}" dt="2021-09-27T14:50:04.823" v="156" actId="20577"/>
          <ac:spMkLst>
            <pc:docMk/>
            <pc:sldMk cId="572685339" sldId="333"/>
            <ac:spMk id="2" creationId="{FF6FFDC6-740D-4837-8319-53CD0EA3DFD4}"/>
          </ac:spMkLst>
        </pc:spChg>
        <pc:spChg chg="mod">
          <ac:chgData name="Phoebe Cueni" userId="0300f222-83e1-4c48-8d40-fac8c6bc3caf" providerId="ADAL" clId="{41D26216-6AA2-40B8-82CB-87C02ACB3105}" dt="2021-10-08T08:48:45.433" v="1539" actId="20577"/>
          <ac:spMkLst>
            <pc:docMk/>
            <pc:sldMk cId="572685339" sldId="333"/>
            <ac:spMk id="3" creationId="{1AD670BD-988C-4CB7-AA1D-9505C449A54E}"/>
          </ac:spMkLst>
        </pc:spChg>
      </pc:sldChg>
      <pc:sldChg chg="del">
        <pc:chgData name="Phoebe Cueni" userId="0300f222-83e1-4c48-8d40-fac8c6bc3caf" providerId="ADAL" clId="{41D26216-6AA2-40B8-82CB-87C02ACB3105}" dt="2021-09-27T14:44:14.640" v="115" actId="2696"/>
        <pc:sldMkLst>
          <pc:docMk/>
          <pc:sldMk cId="2392637790" sldId="333"/>
        </pc:sldMkLst>
      </pc:sldChg>
      <pc:sldChg chg="modSp new mod">
        <pc:chgData name="Phoebe Cueni" userId="0300f222-83e1-4c48-8d40-fac8c6bc3caf" providerId="ADAL" clId="{41D26216-6AA2-40B8-82CB-87C02ACB3105}" dt="2021-09-27T14:56:54.104" v="332" actId="20577"/>
        <pc:sldMkLst>
          <pc:docMk/>
          <pc:sldMk cId="38238368" sldId="334"/>
        </pc:sldMkLst>
        <pc:spChg chg="mod">
          <ac:chgData name="Phoebe Cueni" userId="0300f222-83e1-4c48-8d40-fac8c6bc3caf" providerId="ADAL" clId="{41D26216-6AA2-40B8-82CB-87C02ACB3105}" dt="2021-09-27T14:55:46.980" v="327" actId="20577"/>
          <ac:spMkLst>
            <pc:docMk/>
            <pc:sldMk cId="38238368" sldId="334"/>
            <ac:spMk id="2" creationId="{45E876FA-5A7D-4BE8-8969-243CFD3AB9E3}"/>
          </ac:spMkLst>
        </pc:spChg>
        <pc:spChg chg="mod">
          <ac:chgData name="Phoebe Cueni" userId="0300f222-83e1-4c48-8d40-fac8c6bc3caf" providerId="ADAL" clId="{41D26216-6AA2-40B8-82CB-87C02ACB3105}" dt="2021-09-27T14:56:54.104" v="332" actId="20577"/>
          <ac:spMkLst>
            <pc:docMk/>
            <pc:sldMk cId="38238368" sldId="334"/>
            <ac:spMk id="3" creationId="{97DF24EB-600E-437F-B620-3423C8F1302B}"/>
          </ac:spMkLst>
        </pc:spChg>
      </pc:sldChg>
      <pc:sldChg chg="modSp new del mod">
        <pc:chgData name="Phoebe Cueni" userId="0300f222-83e1-4c48-8d40-fac8c6bc3caf" providerId="ADAL" clId="{41D26216-6AA2-40B8-82CB-87C02ACB3105}" dt="2021-09-27T14:50:35.539" v="164" actId="47"/>
        <pc:sldMkLst>
          <pc:docMk/>
          <pc:sldMk cId="2664237896" sldId="335"/>
        </pc:sldMkLst>
        <pc:spChg chg="mod">
          <ac:chgData name="Phoebe Cueni" userId="0300f222-83e1-4c48-8d40-fac8c6bc3caf" providerId="ADAL" clId="{41D26216-6AA2-40B8-82CB-87C02ACB3105}" dt="2021-09-27T14:50:31.720" v="163" actId="20577"/>
          <ac:spMkLst>
            <pc:docMk/>
            <pc:sldMk cId="2664237896" sldId="335"/>
            <ac:spMk id="3" creationId="{776B4FC4-7791-40C5-BC8C-078BF7981521}"/>
          </ac:spMkLst>
        </pc:spChg>
      </pc:sldChg>
      <pc:sldChg chg="modSp new mod">
        <pc:chgData name="Phoebe Cueni" userId="0300f222-83e1-4c48-8d40-fac8c6bc3caf" providerId="ADAL" clId="{41D26216-6AA2-40B8-82CB-87C02ACB3105}" dt="2021-09-27T14:50:48.758" v="181" actId="20577"/>
        <pc:sldMkLst>
          <pc:docMk/>
          <pc:sldMk cId="3975144756" sldId="335"/>
        </pc:sldMkLst>
        <pc:spChg chg="mod">
          <ac:chgData name="Phoebe Cueni" userId="0300f222-83e1-4c48-8d40-fac8c6bc3caf" providerId="ADAL" clId="{41D26216-6AA2-40B8-82CB-87C02ACB3105}" dt="2021-09-27T14:50:48.758" v="181" actId="20577"/>
          <ac:spMkLst>
            <pc:docMk/>
            <pc:sldMk cId="3975144756" sldId="335"/>
            <ac:spMk id="2" creationId="{440EEB69-3466-4CE9-98A0-C8046E94A43A}"/>
          </ac:spMkLst>
        </pc:spChg>
      </pc:sldChg>
      <pc:sldChg chg="addSp delSp modSp new mod">
        <pc:chgData name="Phoebe Cueni" userId="0300f222-83e1-4c48-8d40-fac8c6bc3caf" providerId="ADAL" clId="{41D26216-6AA2-40B8-82CB-87C02ACB3105}" dt="2021-10-07T11:47:13.606" v="1408" actId="114"/>
        <pc:sldMkLst>
          <pc:docMk/>
          <pc:sldMk cId="1992772240" sldId="336"/>
        </pc:sldMkLst>
        <pc:spChg chg="del">
          <ac:chgData name="Phoebe Cueni" userId="0300f222-83e1-4c48-8d40-fac8c6bc3caf" providerId="ADAL" clId="{41D26216-6AA2-40B8-82CB-87C02ACB3105}" dt="2021-09-27T14:50:57.674" v="183"/>
          <ac:spMkLst>
            <pc:docMk/>
            <pc:sldMk cId="1992772240" sldId="336"/>
            <ac:spMk id="2" creationId="{6DC9DAF7-0762-462B-9D3E-BE954FBAD3AC}"/>
          </ac:spMkLst>
        </pc:spChg>
        <pc:spChg chg="del">
          <ac:chgData name="Phoebe Cueni" userId="0300f222-83e1-4c48-8d40-fac8c6bc3caf" providerId="ADAL" clId="{41D26216-6AA2-40B8-82CB-87C02ACB3105}" dt="2021-09-27T14:50:57.674" v="183"/>
          <ac:spMkLst>
            <pc:docMk/>
            <pc:sldMk cId="1992772240" sldId="336"/>
            <ac:spMk id="3" creationId="{2724AF97-2A21-4048-B7B5-7D495B4AD95D}"/>
          </ac:spMkLst>
        </pc:spChg>
        <pc:spChg chg="mod">
          <ac:chgData name="Phoebe Cueni" userId="0300f222-83e1-4c48-8d40-fac8c6bc3caf" providerId="ADAL" clId="{41D26216-6AA2-40B8-82CB-87C02ACB3105}" dt="2021-09-27T14:50:57.674" v="183"/>
          <ac:spMkLst>
            <pc:docMk/>
            <pc:sldMk cId="1992772240" sldId="336"/>
            <ac:spMk id="4" creationId="{EE9C3F19-1520-4586-B48D-638AACD93D65}"/>
          </ac:spMkLst>
        </pc:spChg>
        <pc:spChg chg="add mod">
          <ac:chgData name="Phoebe Cueni" userId="0300f222-83e1-4c48-8d40-fac8c6bc3caf" providerId="ADAL" clId="{41D26216-6AA2-40B8-82CB-87C02ACB3105}" dt="2021-09-27T14:51:01.552" v="188" actId="20577"/>
          <ac:spMkLst>
            <pc:docMk/>
            <pc:sldMk cId="1992772240" sldId="336"/>
            <ac:spMk id="5" creationId="{01F04BDF-6371-4C28-9A48-93B420502FCD}"/>
          </ac:spMkLst>
        </pc:spChg>
        <pc:spChg chg="add mod">
          <ac:chgData name="Phoebe Cueni" userId="0300f222-83e1-4c48-8d40-fac8c6bc3caf" providerId="ADAL" clId="{41D26216-6AA2-40B8-82CB-87C02ACB3105}" dt="2021-09-29T12:04:21.354" v="772" actId="1076"/>
          <ac:spMkLst>
            <pc:docMk/>
            <pc:sldMk cId="1992772240" sldId="336"/>
            <ac:spMk id="6" creationId="{14926A05-5C60-4625-8449-3A48349A6EA1}"/>
          </ac:spMkLst>
        </pc:spChg>
        <pc:graphicFrameChg chg="add mod modGraphic">
          <ac:chgData name="Phoebe Cueni" userId="0300f222-83e1-4c48-8d40-fac8c6bc3caf" providerId="ADAL" clId="{41D26216-6AA2-40B8-82CB-87C02ACB3105}" dt="2021-10-07T11:47:13.606" v="1408" actId="114"/>
          <ac:graphicFrameMkLst>
            <pc:docMk/>
            <pc:sldMk cId="1992772240" sldId="336"/>
            <ac:graphicFrameMk id="7" creationId="{4E4D4BA9-067B-4444-B89C-61D9A8EAA527}"/>
          </ac:graphicFrameMkLst>
        </pc:graphicFrameChg>
      </pc:sldChg>
      <pc:sldChg chg="modSp new mod">
        <pc:chgData name="Phoebe Cueni" userId="0300f222-83e1-4c48-8d40-fac8c6bc3caf" providerId="ADAL" clId="{41D26216-6AA2-40B8-82CB-87C02ACB3105}" dt="2021-09-27T14:55:19.481" v="317" actId="6549"/>
        <pc:sldMkLst>
          <pc:docMk/>
          <pc:sldMk cId="412067407" sldId="337"/>
        </pc:sldMkLst>
        <pc:spChg chg="mod">
          <ac:chgData name="Phoebe Cueni" userId="0300f222-83e1-4c48-8d40-fac8c6bc3caf" providerId="ADAL" clId="{41D26216-6AA2-40B8-82CB-87C02ACB3105}" dt="2021-09-27T14:53:25.556" v="279" actId="20577"/>
          <ac:spMkLst>
            <pc:docMk/>
            <pc:sldMk cId="412067407" sldId="337"/>
            <ac:spMk id="2" creationId="{740D432B-9418-4A12-A44B-04295F2CFCDD}"/>
          </ac:spMkLst>
        </pc:spChg>
        <pc:spChg chg="mod">
          <ac:chgData name="Phoebe Cueni" userId="0300f222-83e1-4c48-8d40-fac8c6bc3caf" providerId="ADAL" clId="{41D26216-6AA2-40B8-82CB-87C02ACB3105}" dt="2021-09-27T14:55:19.481" v="317" actId="6549"/>
          <ac:spMkLst>
            <pc:docMk/>
            <pc:sldMk cId="412067407" sldId="337"/>
            <ac:spMk id="3" creationId="{4B6B7038-8DC2-4C1D-BBAD-82152196D6A6}"/>
          </ac:spMkLst>
        </pc:spChg>
      </pc:sldChg>
      <pc:sldChg chg="addSp delSp modSp new mod">
        <pc:chgData name="Phoebe Cueni" userId="0300f222-83e1-4c48-8d40-fac8c6bc3caf" providerId="ADAL" clId="{41D26216-6AA2-40B8-82CB-87C02ACB3105}" dt="2021-10-05T07:08:33.298" v="801" actId="20577"/>
        <pc:sldMkLst>
          <pc:docMk/>
          <pc:sldMk cId="1005072215" sldId="338"/>
        </pc:sldMkLst>
        <pc:spChg chg="mod">
          <ac:chgData name="Phoebe Cueni" userId="0300f222-83e1-4c48-8d40-fac8c6bc3caf" providerId="ADAL" clId="{41D26216-6AA2-40B8-82CB-87C02ACB3105}" dt="2021-09-27T15:05:53.596" v="579" actId="20577"/>
          <ac:spMkLst>
            <pc:docMk/>
            <pc:sldMk cId="1005072215" sldId="338"/>
            <ac:spMk id="2" creationId="{7B5EF203-A4B2-4591-98F0-5EA0406E3F1D}"/>
          </ac:spMkLst>
        </pc:spChg>
        <pc:spChg chg="mod">
          <ac:chgData name="Phoebe Cueni" userId="0300f222-83e1-4c48-8d40-fac8c6bc3caf" providerId="ADAL" clId="{41D26216-6AA2-40B8-82CB-87C02ACB3105}" dt="2021-10-05T07:08:33.298" v="801" actId="20577"/>
          <ac:spMkLst>
            <pc:docMk/>
            <pc:sldMk cId="1005072215" sldId="338"/>
            <ac:spMk id="3" creationId="{3FD992FB-E706-46F3-BC3A-4EE703F59894}"/>
          </ac:spMkLst>
        </pc:spChg>
        <pc:spChg chg="add del mod">
          <ac:chgData name="Phoebe Cueni" userId="0300f222-83e1-4c48-8d40-fac8c6bc3caf" providerId="ADAL" clId="{41D26216-6AA2-40B8-82CB-87C02ACB3105}" dt="2021-10-04T08:48:44.336" v="774"/>
          <ac:spMkLst>
            <pc:docMk/>
            <pc:sldMk cId="1005072215" sldId="338"/>
            <ac:spMk id="5" creationId="{21FA7148-6943-4F4C-90FB-7B3FC43F5F2C}"/>
          </ac:spMkLst>
        </pc:spChg>
      </pc:sldChg>
      <pc:sldChg chg="modSp new mod">
        <pc:chgData name="Phoebe Cueni" userId="0300f222-83e1-4c48-8d40-fac8c6bc3caf" providerId="ADAL" clId="{41D26216-6AA2-40B8-82CB-87C02ACB3105}" dt="2021-10-05T14:36:45.304" v="1178" actId="6549"/>
        <pc:sldMkLst>
          <pc:docMk/>
          <pc:sldMk cId="1985467145" sldId="339"/>
        </pc:sldMkLst>
        <pc:spChg chg="mod">
          <ac:chgData name="Phoebe Cueni" userId="0300f222-83e1-4c48-8d40-fac8c6bc3caf" providerId="ADAL" clId="{41D26216-6AA2-40B8-82CB-87C02ACB3105}" dt="2021-10-04T08:48:50.169" v="782" actId="20577"/>
          <ac:spMkLst>
            <pc:docMk/>
            <pc:sldMk cId="1985467145" sldId="339"/>
            <ac:spMk id="2" creationId="{E7A2C9E4-567D-49EC-84C9-8ACC6040D3B5}"/>
          </ac:spMkLst>
        </pc:spChg>
        <pc:spChg chg="mod">
          <ac:chgData name="Phoebe Cueni" userId="0300f222-83e1-4c48-8d40-fac8c6bc3caf" providerId="ADAL" clId="{41D26216-6AA2-40B8-82CB-87C02ACB3105}" dt="2021-10-05T14:36:45.304" v="1178" actId="6549"/>
          <ac:spMkLst>
            <pc:docMk/>
            <pc:sldMk cId="1985467145" sldId="339"/>
            <ac:spMk id="3" creationId="{D272B1B7-7FF0-4D4E-9268-C0B192F53425}"/>
          </ac:spMkLst>
        </pc:spChg>
      </pc:sldChg>
      <pc:sldChg chg="modSp new mod">
        <pc:chgData name="Phoebe Cueni" userId="0300f222-83e1-4c48-8d40-fac8c6bc3caf" providerId="ADAL" clId="{41D26216-6AA2-40B8-82CB-87C02ACB3105}" dt="2021-10-05T10:05:44.174" v="953" actId="20577"/>
        <pc:sldMkLst>
          <pc:docMk/>
          <pc:sldMk cId="3778382664" sldId="340"/>
        </pc:sldMkLst>
        <pc:spChg chg="mod">
          <ac:chgData name="Phoebe Cueni" userId="0300f222-83e1-4c48-8d40-fac8c6bc3caf" providerId="ADAL" clId="{41D26216-6AA2-40B8-82CB-87C02ACB3105}" dt="2021-10-05T10:02:21.598" v="892" actId="20577"/>
          <ac:spMkLst>
            <pc:docMk/>
            <pc:sldMk cId="3778382664" sldId="340"/>
            <ac:spMk id="2" creationId="{B584C982-6924-4CC3-8249-E725E5A928C8}"/>
          </ac:spMkLst>
        </pc:spChg>
        <pc:spChg chg="mod">
          <ac:chgData name="Phoebe Cueni" userId="0300f222-83e1-4c48-8d40-fac8c6bc3caf" providerId="ADAL" clId="{41D26216-6AA2-40B8-82CB-87C02ACB3105}" dt="2021-10-05T10:05:44.174" v="953" actId="20577"/>
          <ac:spMkLst>
            <pc:docMk/>
            <pc:sldMk cId="3778382664" sldId="340"/>
            <ac:spMk id="3" creationId="{A6902FF4-92D7-4854-93ED-877A91022E39}"/>
          </ac:spMkLst>
        </pc:spChg>
      </pc:sldChg>
      <pc:sldChg chg="modSp new mod">
        <pc:chgData name="Phoebe Cueni" userId="0300f222-83e1-4c48-8d40-fac8c6bc3caf" providerId="ADAL" clId="{41D26216-6AA2-40B8-82CB-87C02ACB3105}" dt="2021-10-07T11:47:34.686" v="1422" actId="122"/>
        <pc:sldMkLst>
          <pc:docMk/>
          <pc:sldMk cId="1535721784" sldId="349"/>
        </pc:sldMkLst>
        <pc:spChg chg="mod">
          <ac:chgData name="Phoebe Cueni" userId="0300f222-83e1-4c48-8d40-fac8c6bc3caf" providerId="ADAL" clId="{41D26216-6AA2-40B8-82CB-87C02ACB3105}" dt="2021-10-07T11:47:23.926" v="1416" actId="20577"/>
          <ac:spMkLst>
            <pc:docMk/>
            <pc:sldMk cId="1535721784" sldId="349"/>
            <ac:spMk id="2" creationId="{671ACB34-428C-4A30-A9B7-63918476AAB1}"/>
          </ac:spMkLst>
        </pc:spChg>
        <pc:spChg chg="mod">
          <ac:chgData name="Phoebe Cueni" userId="0300f222-83e1-4c48-8d40-fac8c6bc3caf" providerId="ADAL" clId="{41D26216-6AA2-40B8-82CB-87C02ACB3105}" dt="2021-10-07T11:47:34.686" v="1422" actId="122"/>
          <ac:spMkLst>
            <pc:docMk/>
            <pc:sldMk cId="1535721784" sldId="349"/>
            <ac:spMk id="3" creationId="{97984BA1-C701-4F6E-ABE0-62465BADFADA}"/>
          </ac:spMkLst>
        </pc:spChg>
      </pc:sldChg>
      <pc:sldChg chg="del">
        <pc:chgData name="Phoebe Cueni" userId="0300f222-83e1-4c48-8d40-fac8c6bc3caf" providerId="ADAL" clId="{41D26216-6AA2-40B8-82CB-87C02ACB3105}" dt="2021-10-05T14:12:35.533" v="954" actId="47"/>
        <pc:sldMkLst>
          <pc:docMk/>
          <pc:sldMk cId="3778382664" sldId="3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985558" cy="501094"/>
          </a:xfrm>
          <a:prstGeom prst="rect">
            <a:avLst/>
          </a:prstGeom>
        </p:spPr>
        <p:txBody>
          <a:bodyPr vert="horz" lIns="96593" tIns="48297" rIns="96593" bIns="48297" rtlCol="0"/>
          <a:lstStyle>
            <a:lvl1pPr algn="l">
              <a:defRPr sz="1300"/>
            </a:lvl1pPr>
          </a:lstStyle>
          <a:p>
            <a:endParaRPr lang="en-US"/>
          </a:p>
        </p:txBody>
      </p:sp>
      <p:sp>
        <p:nvSpPr>
          <p:cNvPr id="3" name="Date Placeholder 2"/>
          <p:cNvSpPr>
            <a:spLocks noGrp="1"/>
          </p:cNvSpPr>
          <p:nvPr>
            <p:ph type="dt" sz="quarter" idx="1"/>
          </p:nvPr>
        </p:nvSpPr>
        <p:spPr>
          <a:xfrm>
            <a:off x="3902601" y="3"/>
            <a:ext cx="2985558" cy="501094"/>
          </a:xfrm>
          <a:prstGeom prst="rect">
            <a:avLst/>
          </a:prstGeom>
        </p:spPr>
        <p:txBody>
          <a:bodyPr vert="horz" lIns="96593" tIns="48297" rIns="96593" bIns="48297" rtlCol="0"/>
          <a:lstStyle>
            <a:lvl1pPr algn="r">
              <a:defRPr sz="1300"/>
            </a:lvl1pPr>
          </a:lstStyle>
          <a:p>
            <a:fld id="{64D70A94-535E-A242-8751-E65D819C19D3}" type="datetimeFigureOut">
              <a:rPr lang="en-US" smtClean="0"/>
              <a:t>10/8/2021</a:t>
            </a:fld>
            <a:endParaRPr lang="en-US"/>
          </a:p>
        </p:txBody>
      </p:sp>
      <p:sp>
        <p:nvSpPr>
          <p:cNvPr id="4" name="Footer Placeholder 3"/>
          <p:cNvSpPr>
            <a:spLocks noGrp="1"/>
          </p:cNvSpPr>
          <p:nvPr>
            <p:ph type="ftr" sz="quarter" idx="2"/>
          </p:nvPr>
        </p:nvSpPr>
        <p:spPr>
          <a:xfrm>
            <a:off x="3" y="9519056"/>
            <a:ext cx="2985558" cy="501094"/>
          </a:xfrm>
          <a:prstGeom prst="rect">
            <a:avLst/>
          </a:prstGeom>
        </p:spPr>
        <p:txBody>
          <a:bodyPr vert="horz" lIns="96593" tIns="48297" rIns="96593" bIns="48297" rtlCol="0" anchor="b"/>
          <a:lstStyle>
            <a:lvl1pPr algn="l">
              <a:defRPr sz="1300"/>
            </a:lvl1pPr>
          </a:lstStyle>
          <a:p>
            <a:endParaRPr lang="en-US"/>
          </a:p>
        </p:txBody>
      </p:sp>
      <p:sp>
        <p:nvSpPr>
          <p:cNvPr id="5" name="Slide Number Placeholder 4"/>
          <p:cNvSpPr>
            <a:spLocks noGrp="1"/>
          </p:cNvSpPr>
          <p:nvPr>
            <p:ph type="sldNum" sz="quarter" idx="3"/>
          </p:nvPr>
        </p:nvSpPr>
        <p:spPr>
          <a:xfrm>
            <a:off x="3902601" y="9519056"/>
            <a:ext cx="2985558" cy="501094"/>
          </a:xfrm>
          <a:prstGeom prst="rect">
            <a:avLst/>
          </a:prstGeom>
        </p:spPr>
        <p:txBody>
          <a:bodyPr vert="horz" lIns="96593" tIns="48297" rIns="96593" bIns="48297" rtlCol="0" anchor="b"/>
          <a:lstStyle>
            <a:lvl1pPr algn="r">
              <a:defRPr sz="1300"/>
            </a:lvl1pPr>
          </a:lstStyle>
          <a:p>
            <a:fld id="{97442F98-C731-A94C-AA10-6D9C96A04D6B}" type="slidenum">
              <a:rPr lang="en-US" smtClean="0"/>
              <a:t>‹Nr.›</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985558" cy="501094"/>
          </a:xfrm>
          <a:prstGeom prst="rect">
            <a:avLst/>
          </a:prstGeom>
        </p:spPr>
        <p:txBody>
          <a:bodyPr vert="horz" lIns="96593" tIns="48297" rIns="96593" bIns="48297" rtlCol="0"/>
          <a:lstStyle>
            <a:lvl1pPr algn="l">
              <a:defRPr sz="1300"/>
            </a:lvl1pPr>
          </a:lstStyle>
          <a:p>
            <a:endParaRPr lang="en-US"/>
          </a:p>
        </p:txBody>
      </p:sp>
      <p:sp>
        <p:nvSpPr>
          <p:cNvPr id="3" name="Date Placeholder 2"/>
          <p:cNvSpPr>
            <a:spLocks noGrp="1"/>
          </p:cNvSpPr>
          <p:nvPr>
            <p:ph type="dt" idx="1"/>
          </p:nvPr>
        </p:nvSpPr>
        <p:spPr>
          <a:xfrm>
            <a:off x="3902601" y="3"/>
            <a:ext cx="2985558" cy="501094"/>
          </a:xfrm>
          <a:prstGeom prst="rect">
            <a:avLst/>
          </a:prstGeom>
        </p:spPr>
        <p:txBody>
          <a:bodyPr vert="horz" lIns="96593" tIns="48297" rIns="96593" bIns="48297" rtlCol="0"/>
          <a:lstStyle>
            <a:lvl1pPr algn="r">
              <a:defRPr sz="1300"/>
            </a:lvl1pPr>
          </a:lstStyle>
          <a:p>
            <a:fld id="{31A25BBB-A885-FB47-A586-C46B257BEE92}" type="datetimeFigureOut">
              <a:rPr lang="en-US" smtClean="0"/>
              <a:t>10/8/2021</a:t>
            </a:fld>
            <a:endParaRPr lang="en-US"/>
          </a:p>
        </p:txBody>
      </p:sp>
      <p:sp>
        <p:nvSpPr>
          <p:cNvPr id="4" name="Slide Image Placeholder 3"/>
          <p:cNvSpPr>
            <a:spLocks noGrp="1" noRot="1" noChangeAspect="1"/>
          </p:cNvSpPr>
          <p:nvPr>
            <p:ph type="sldImg" idx="2"/>
          </p:nvPr>
        </p:nvSpPr>
        <p:spPr>
          <a:xfrm>
            <a:off x="103188" y="750888"/>
            <a:ext cx="6683375" cy="3760787"/>
          </a:xfrm>
          <a:prstGeom prst="rect">
            <a:avLst/>
          </a:prstGeom>
          <a:noFill/>
          <a:ln w="12700">
            <a:solidFill>
              <a:prstClr val="black"/>
            </a:solidFill>
          </a:ln>
        </p:spPr>
        <p:txBody>
          <a:bodyPr vert="horz" lIns="96593" tIns="48297" rIns="96593" bIns="48297" rtlCol="0" anchor="ctr"/>
          <a:lstStyle/>
          <a:p>
            <a:endParaRPr lang="en-US"/>
          </a:p>
        </p:txBody>
      </p:sp>
      <p:sp>
        <p:nvSpPr>
          <p:cNvPr id="5" name="Notes Placeholder 4"/>
          <p:cNvSpPr>
            <a:spLocks noGrp="1"/>
          </p:cNvSpPr>
          <p:nvPr>
            <p:ph type="body" sz="quarter" idx="3"/>
          </p:nvPr>
        </p:nvSpPr>
        <p:spPr>
          <a:xfrm>
            <a:off x="688977" y="4760399"/>
            <a:ext cx="5511800" cy="4509849"/>
          </a:xfrm>
          <a:prstGeom prst="rect">
            <a:avLst/>
          </a:prstGeom>
        </p:spPr>
        <p:txBody>
          <a:bodyPr vert="horz" lIns="96593" tIns="48297" rIns="96593" bIns="48297"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3" y="9519056"/>
            <a:ext cx="2985558" cy="501094"/>
          </a:xfrm>
          <a:prstGeom prst="rect">
            <a:avLst/>
          </a:prstGeom>
        </p:spPr>
        <p:txBody>
          <a:bodyPr vert="horz" lIns="96593" tIns="48297" rIns="96593" bIns="48297" rtlCol="0" anchor="b"/>
          <a:lstStyle>
            <a:lvl1pPr algn="l">
              <a:defRPr sz="1300"/>
            </a:lvl1pPr>
          </a:lstStyle>
          <a:p>
            <a:endParaRPr lang="en-US"/>
          </a:p>
        </p:txBody>
      </p:sp>
      <p:sp>
        <p:nvSpPr>
          <p:cNvPr id="7" name="Slide Number Placeholder 6"/>
          <p:cNvSpPr>
            <a:spLocks noGrp="1"/>
          </p:cNvSpPr>
          <p:nvPr>
            <p:ph type="sldNum" sz="quarter" idx="5"/>
          </p:nvPr>
        </p:nvSpPr>
        <p:spPr>
          <a:xfrm>
            <a:off x="3902601" y="9519056"/>
            <a:ext cx="2985558" cy="501094"/>
          </a:xfrm>
          <a:prstGeom prst="rect">
            <a:avLst/>
          </a:prstGeom>
        </p:spPr>
        <p:txBody>
          <a:bodyPr vert="horz" lIns="96593" tIns="48297" rIns="96593" bIns="48297" rtlCol="0" anchor="b"/>
          <a:lstStyle>
            <a:lvl1pPr algn="r">
              <a:defRPr sz="1300"/>
            </a:lvl1pPr>
          </a:lstStyle>
          <a:p>
            <a:fld id="{036B4B2F-0019-C942-9AE2-8EB4A07943DA}" type="slidenum">
              <a:rPr lang="en-US" smtClean="0"/>
              <a:t>‹Nr.›</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036B4B2F-0019-C942-9AE2-8EB4A07943DA}" type="slidenum">
              <a:rPr lang="en-US" smtClean="0"/>
              <a:t>2</a:t>
            </a:fld>
            <a:endParaRPr lang="en-US"/>
          </a:p>
        </p:txBody>
      </p:sp>
    </p:spTree>
    <p:extLst>
      <p:ext uri="{BB962C8B-B14F-4D97-AF65-F5344CB8AC3E}">
        <p14:creationId xmlns:p14="http://schemas.microsoft.com/office/powerpoint/2010/main" val="2246848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357" y="862968"/>
            <a:ext cx="7773293" cy="1102537"/>
          </a:xfrm>
        </p:spPr>
        <p:txBody>
          <a:bodyPr/>
          <a:lstStyle/>
          <a:p>
            <a:r>
              <a:rPr lang="de-DE"/>
              <a:t>Mastertitelformat bearbeiten</a:t>
            </a:r>
            <a:endParaRPr lang="en-US"/>
          </a:p>
        </p:txBody>
      </p:sp>
      <p:sp>
        <p:nvSpPr>
          <p:cNvPr id="3" name="Subtitle 2"/>
          <p:cNvSpPr>
            <a:spLocks noGrp="1"/>
          </p:cNvSpPr>
          <p:nvPr>
            <p:ph type="subTitle" idx="1"/>
          </p:nvPr>
        </p:nvSpPr>
        <p:spPr>
          <a:xfrm>
            <a:off x="685357" y="2229994"/>
            <a:ext cx="6400354" cy="1314338"/>
          </a:xfrm>
        </p:spPr>
        <p:txBody>
          <a:bodyPr/>
          <a:lstStyle>
            <a:lvl1pPr marL="0" indent="0" algn="l">
              <a:buNone/>
              <a:defRPr/>
            </a:lvl1pPr>
            <a:lvl2pPr marL="135615" indent="0" algn="ctr">
              <a:buNone/>
              <a:defRPr/>
            </a:lvl2pPr>
            <a:lvl3pPr marL="271230" indent="0" algn="ctr">
              <a:buNone/>
              <a:defRPr/>
            </a:lvl3pPr>
            <a:lvl4pPr marL="406844" indent="0" algn="ctr">
              <a:buNone/>
              <a:defRPr/>
            </a:lvl4pPr>
            <a:lvl5pPr marL="542459" indent="0" algn="ctr">
              <a:buNone/>
              <a:defRPr/>
            </a:lvl5pPr>
            <a:lvl6pPr marL="678074" indent="0" algn="ctr">
              <a:buNone/>
              <a:defRPr/>
            </a:lvl6pPr>
            <a:lvl7pPr marL="813689" indent="0" algn="ctr">
              <a:buNone/>
              <a:defRPr/>
            </a:lvl7pPr>
            <a:lvl8pPr marL="949304" indent="0" algn="ctr">
              <a:buNone/>
              <a:defRPr/>
            </a:lvl8pPr>
            <a:lvl9pPr marL="1084919" indent="0" algn="ctr">
              <a:buNone/>
              <a:defRPr/>
            </a:lvl9pPr>
          </a:lstStyle>
          <a:p>
            <a:r>
              <a:rPr lang="de-DE"/>
              <a:t>Master-Untertitelformat bearbeiten</a:t>
            </a:r>
            <a:endParaRPr lang="en-US"/>
          </a:p>
        </p:txBody>
      </p:sp>
      <p:sp>
        <p:nvSpPr>
          <p:cNvPr id="5" name="Text Box 4">
            <a:extLst>
              <a:ext uri="{FF2B5EF4-FFF2-40B4-BE49-F238E27FC236}">
                <a16:creationId xmlns:a16="http://schemas.microsoft.com/office/drawing/2014/main" id="{9A3089BA-6645-4FF3-AA93-1C8F940A6A6F}"/>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514B6E-B60A-47E5-85FB-D5598DFC55F9}"/>
              </a:ext>
            </a:extLst>
          </p:cNvPr>
          <p:cNvSpPr>
            <a:spLocks noGrp="1"/>
          </p:cNvSpPr>
          <p:nvPr>
            <p:ph type="title"/>
          </p:nvPr>
        </p:nvSpPr>
        <p:spPr/>
        <p:txBody>
          <a:bodyPr/>
          <a:lstStyle/>
          <a:p>
            <a:r>
              <a:rPr lang="de-DE"/>
              <a:t>Mastertitelformat bearbeiten</a:t>
            </a:r>
            <a:endParaRPr lang="de-CH"/>
          </a:p>
        </p:txBody>
      </p:sp>
      <p:sp>
        <p:nvSpPr>
          <p:cNvPr id="4" name="Text Box 4">
            <a:extLst>
              <a:ext uri="{FF2B5EF4-FFF2-40B4-BE49-F238E27FC236}">
                <a16:creationId xmlns:a16="http://schemas.microsoft.com/office/drawing/2014/main" id="{2A834349-9A1B-48DB-B9FF-A199FEEA77E9}"/>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230923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7" y="1598139"/>
            <a:ext cx="7773293" cy="1102537"/>
          </a:xfrm>
        </p:spPr>
        <p:txBody>
          <a:bodyPr/>
          <a:lstStyle>
            <a:lvl1pPr>
              <a:defRPr sz="2400"/>
            </a:lvl1pPr>
          </a:lstStyle>
          <a:p>
            <a:r>
              <a:rPr lang="ga-IE"/>
              <a:t>Click to edit Master title style</a:t>
            </a:r>
            <a:endParaRPr lang="en-US"/>
          </a:p>
        </p:txBody>
      </p:sp>
      <p:sp>
        <p:nvSpPr>
          <p:cNvPr id="3" name="Subtitle 2"/>
          <p:cNvSpPr>
            <a:spLocks noGrp="1"/>
          </p:cNvSpPr>
          <p:nvPr>
            <p:ph type="subTitle" idx="1"/>
          </p:nvPr>
        </p:nvSpPr>
        <p:spPr>
          <a:xfrm>
            <a:off x="1371825" y="2914989"/>
            <a:ext cx="6400354" cy="1314338"/>
          </a:xfrm>
        </p:spPr>
        <p:txBody>
          <a:bodyPr/>
          <a:lstStyle>
            <a:lvl1pPr marL="0" indent="0" algn="ctr">
              <a:buNone/>
              <a:defRPr sz="1800"/>
            </a:lvl1pPr>
            <a:lvl2pPr marL="135615" indent="0" algn="ctr">
              <a:buNone/>
              <a:defRPr/>
            </a:lvl2pPr>
            <a:lvl3pPr marL="271230" indent="0" algn="ctr">
              <a:buNone/>
              <a:defRPr/>
            </a:lvl3pPr>
            <a:lvl4pPr marL="406844" indent="0" algn="ctr">
              <a:buNone/>
              <a:defRPr/>
            </a:lvl4pPr>
            <a:lvl5pPr marL="542459" indent="0" algn="ctr">
              <a:buNone/>
              <a:defRPr/>
            </a:lvl5pPr>
            <a:lvl6pPr marL="678074" indent="0" algn="ctr">
              <a:buNone/>
              <a:defRPr/>
            </a:lvl6pPr>
            <a:lvl7pPr marL="813689" indent="0" algn="ctr">
              <a:buNone/>
              <a:defRPr/>
            </a:lvl7pPr>
            <a:lvl8pPr marL="949304" indent="0" algn="ctr">
              <a:buNone/>
              <a:defRPr/>
            </a:lvl8pPr>
            <a:lvl9pPr marL="1084919" indent="0" algn="ctr">
              <a:buNone/>
              <a:defRPr/>
            </a:lvl9pPr>
          </a:lstStyle>
          <a:p>
            <a:r>
              <a:rPr lang="ga-IE"/>
              <a:t>Click to edit Master subtitle style</a:t>
            </a:r>
            <a:endParaRPr lang="en-US"/>
          </a:p>
        </p:txBody>
      </p:sp>
      <p:sp>
        <p:nvSpPr>
          <p:cNvPr id="5" name="Text Box 4">
            <a:extLst>
              <a:ext uri="{FF2B5EF4-FFF2-40B4-BE49-F238E27FC236}">
                <a16:creationId xmlns:a16="http://schemas.microsoft.com/office/drawing/2014/main" id="{F2BF0A50-F8E5-4D96-B2C5-95078CAD90CB}"/>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solidFill>
                  <a:srgbClr val="FF0000"/>
                </a:solidFill>
              </a:defRPr>
            </a:lvl1pPr>
          </a:lstStyle>
          <a:p>
            <a:r>
              <a:rPr lang="ga-IE"/>
              <a:t>Click to edit Master title style</a:t>
            </a:r>
            <a:endParaRPr lang="en-US"/>
          </a:p>
        </p:txBody>
      </p:sp>
      <p:sp>
        <p:nvSpPr>
          <p:cNvPr id="3" name="Content Placeholder 2"/>
          <p:cNvSpPr>
            <a:spLocks noGrp="1"/>
          </p:cNvSpPr>
          <p:nvPr>
            <p:ph idx="1"/>
          </p:nvPr>
        </p:nvSpPr>
        <p:spPr/>
        <p:txBody>
          <a:bodyPr/>
          <a:lstStyle>
            <a:lvl1pPr>
              <a:defRPr sz="1800"/>
            </a:lvl1pPr>
            <a:lvl2pPr>
              <a:defRPr sz="1800"/>
            </a:lvl2pPr>
            <a:lvl3pPr>
              <a:defRPr sz="1400"/>
            </a:lvl3pPr>
            <a:lvl4pPr>
              <a:defRPr sz="1400"/>
            </a:lvl4pPr>
            <a:lvl5pPr>
              <a:defRPr sz="1400"/>
            </a:lvl5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Text Box 4">
            <a:extLst>
              <a:ext uri="{FF2B5EF4-FFF2-40B4-BE49-F238E27FC236}">
                <a16:creationId xmlns:a16="http://schemas.microsoft.com/office/drawing/2014/main" id="{9E0B00C2-4C53-4827-AE2D-85E96BDBDB20}"/>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4516" y="280629"/>
            <a:ext cx="7051823" cy="784548"/>
          </a:xfrm>
        </p:spPr>
        <p:txBody>
          <a:bodyPr/>
          <a:lstStyle>
            <a:lvl1pPr>
              <a:defRPr sz="2400">
                <a:solidFill>
                  <a:srgbClr val="FF0000"/>
                </a:solidFill>
              </a:defRPr>
            </a:lvl1pPr>
          </a:lstStyle>
          <a:p>
            <a:r>
              <a:rPr lang="ga-IE"/>
              <a:t>Click to edit Master title style</a:t>
            </a:r>
            <a:endParaRPr lang="en-US"/>
          </a:p>
        </p:txBody>
      </p:sp>
      <p:sp>
        <p:nvSpPr>
          <p:cNvPr id="3" name="Content Placeholder 2"/>
          <p:cNvSpPr>
            <a:spLocks noGrp="1"/>
          </p:cNvSpPr>
          <p:nvPr>
            <p:ph sz="half" idx="1"/>
          </p:nvPr>
        </p:nvSpPr>
        <p:spPr>
          <a:xfrm>
            <a:off x="544714" y="1305967"/>
            <a:ext cx="3902273" cy="3348633"/>
          </a:xfrm>
        </p:spPr>
        <p:txBody>
          <a:bodyPr/>
          <a:lstStyle>
            <a:lvl1pPr>
              <a:defRPr sz="1800"/>
            </a:lvl1pPr>
            <a:lvl2pPr>
              <a:defRPr sz="1800"/>
            </a:lvl2pPr>
            <a:lvl3pPr>
              <a:defRPr sz="1400"/>
            </a:lvl3pPr>
            <a:lvl4pPr>
              <a:defRPr sz="1400"/>
            </a:lvl4pPr>
            <a:lvl5pPr>
              <a:defRPr sz="1400"/>
            </a:lvl5pPr>
            <a:lvl6pPr>
              <a:defRPr sz="548"/>
            </a:lvl6pPr>
            <a:lvl7pPr>
              <a:defRPr sz="548"/>
            </a:lvl7pPr>
            <a:lvl8pPr>
              <a:defRPr sz="548"/>
            </a:lvl8pPr>
            <a:lvl9pPr>
              <a:defRPr sz="548"/>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4" y="1305967"/>
            <a:ext cx="3902273" cy="3348633"/>
          </a:xfrm>
        </p:spPr>
        <p:txBody>
          <a:bodyPr/>
          <a:lstStyle>
            <a:lvl1pPr>
              <a:defRPr sz="1800"/>
            </a:lvl1pPr>
            <a:lvl2pPr>
              <a:defRPr sz="1800"/>
            </a:lvl2pPr>
            <a:lvl3pPr>
              <a:defRPr sz="1400"/>
            </a:lvl3pPr>
            <a:lvl4pPr>
              <a:defRPr sz="1400"/>
            </a:lvl4pPr>
            <a:lvl5pPr>
              <a:defRPr sz="1400"/>
            </a:lvl5pPr>
            <a:lvl6pPr>
              <a:defRPr sz="548"/>
            </a:lvl6pPr>
            <a:lvl7pPr>
              <a:defRPr sz="548"/>
            </a:lvl7pPr>
            <a:lvl8pPr>
              <a:defRPr sz="548"/>
            </a:lvl8pPr>
            <a:lvl9pPr>
              <a:defRPr sz="548"/>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9" name="Text Box 4">
            <a:extLst>
              <a:ext uri="{FF2B5EF4-FFF2-40B4-BE49-F238E27FC236}">
                <a16:creationId xmlns:a16="http://schemas.microsoft.com/office/drawing/2014/main" id="{85B07E36-1664-4747-9F3C-4AD23F38FC66}"/>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50" y="193838"/>
            <a:ext cx="8228707" cy="857250"/>
          </a:xfrm>
        </p:spPr>
        <p:txBody>
          <a:bodyPr/>
          <a:lstStyle>
            <a:lvl1pPr>
              <a:defRPr sz="2400">
                <a:solidFill>
                  <a:srgbClr val="FF0000"/>
                </a:solidFill>
              </a:defRPr>
            </a:lvl1pPr>
          </a:lstStyle>
          <a:p>
            <a:r>
              <a:rPr lang="ga-IE"/>
              <a:t>Click to edit Master title style</a:t>
            </a:r>
            <a:endParaRPr lang="en-US"/>
          </a:p>
        </p:txBody>
      </p:sp>
      <p:sp>
        <p:nvSpPr>
          <p:cNvPr id="3" name="Text Placeholder 2"/>
          <p:cNvSpPr>
            <a:spLocks noGrp="1"/>
          </p:cNvSpPr>
          <p:nvPr>
            <p:ph type="body" idx="1"/>
          </p:nvPr>
        </p:nvSpPr>
        <p:spPr>
          <a:xfrm>
            <a:off x="457648" y="1151093"/>
            <a:ext cx="4039568" cy="479692"/>
          </a:xfrm>
        </p:spPr>
        <p:txBody>
          <a:bodyPr anchor="b"/>
          <a:lstStyle>
            <a:lvl1pPr marL="0" indent="0">
              <a:buNone/>
              <a:defRPr sz="1800" b="1"/>
            </a:lvl1pPr>
            <a:lvl2pPr marL="135615" indent="0">
              <a:buNone/>
              <a:defRPr sz="591" b="1"/>
            </a:lvl2pPr>
            <a:lvl3pPr marL="271230" indent="0">
              <a:buNone/>
              <a:defRPr sz="548" b="1"/>
            </a:lvl3pPr>
            <a:lvl4pPr marL="406844" indent="0">
              <a:buNone/>
              <a:defRPr sz="464" b="1"/>
            </a:lvl4pPr>
            <a:lvl5pPr marL="542459" indent="0">
              <a:buNone/>
              <a:defRPr sz="464" b="1"/>
            </a:lvl5pPr>
            <a:lvl6pPr marL="678074" indent="0">
              <a:buNone/>
              <a:defRPr sz="464" b="1"/>
            </a:lvl6pPr>
            <a:lvl7pPr marL="813689" indent="0">
              <a:buNone/>
              <a:defRPr sz="464" b="1"/>
            </a:lvl7pPr>
            <a:lvl8pPr marL="949304" indent="0">
              <a:buNone/>
              <a:defRPr sz="464" b="1"/>
            </a:lvl8pPr>
            <a:lvl9pPr marL="1084919" indent="0">
              <a:buNone/>
              <a:defRPr sz="464" b="1"/>
            </a:lvl9pPr>
          </a:lstStyle>
          <a:p>
            <a:pPr lvl="0"/>
            <a:r>
              <a:rPr lang="ga-IE"/>
              <a:t>Click to edit Master text styles</a:t>
            </a:r>
          </a:p>
        </p:txBody>
      </p:sp>
      <p:sp>
        <p:nvSpPr>
          <p:cNvPr id="4" name="Content Placeholder 3"/>
          <p:cNvSpPr>
            <a:spLocks noGrp="1"/>
          </p:cNvSpPr>
          <p:nvPr>
            <p:ph sz="half" idx="2"/>
          </p:nvPr>
        </p:nvSpPr>
        <p:spPr>
          <a:xfrm>
            <a:off x="457648" y="1630787"/>
            <a:ext cx="4039568" cy="2963540"/>
          </a:xfrm>
        </p:spPr>
        <p:txBody>
          <a:bodyPr/>
          <a:lstStyle>
            <a:lvl1pPr>
              <a:defRPr sz="1800"/>
            </a:lvl1pPr>
            <a:lvl2pPr>
              <a:defRPr sz="1800"/>
            </a:lvl2pPr>
            <a:lvl3pPr>
              <a:defRPr sz="1400"/>
            </a:lvl3pPr>
            <a:lvl4pPr>
              <a:defRPr sz="1400"/>
            </a:lvl4pPr>
            <a:lvl5pPr>
              <a:defRPr sz="1400"/>
            </a:lvl5pPr>
            <a:lvl6pPr>
              <a:defRPr sz="464"/>
            </a:lvl6pPr>
            <a:lvl7pPr>
              <a:defRPr sz="464"/>
            </a:lvl7pPr>
            <a:lvl8pPr>
              <a:defRPr sz="464"/>
            </a:lvl8pPr>
            <a:lvl9pPr>
              <a:defRPr sz="464"/>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8" y="1151093"/>
            <a:ext cx="4041799" cy="479692"/>
          </a:xfrm>
        </p:spPr>
        <p:txBody>
          <a:bodyPr anchor="b"/>
          <a:lstStyle>
            <a:lvl1pPr marL="0" indent="0">
              <a:buNone/>
              <a:defRPr sz="1800" b="1"/>
            </a:lvl1pPr>
            <a:lvl2pPr marL="135615" indent="0">
              <a:buNone/>
              <a:defRPr sz="591" b="1"/>
            </a:lvl2pPr>
            <a:lvl3pPr marL="271230" indent="0">
              <a:buNone/>
              <a:defRPr sz="548" b="1"/>
            </a:lvl3pPr>
            <a:lvl4pPr marL="406844" indent="0">
              <a:buNone/>
              <a:defRPr sz="464" b="1"/>
            </a:lvl4pPr>
            <a:lvl5pPr marL="542459" indent="0">
              <a:buNone/>
              <a:defRPr sz="464" b="1"/>
            </a:lvl5pPr>
            <a:lvl6pPr marL="678074" indent="0">
              <a:buNone/>
              <a:defRPr sz="464" b="1"/>
            </a:lvl6pPr>
            <a:lvl7pPr marL="813689" indent="0">
              <a:buNone/>
              <a:defRPr sz="464" b="1"/>
            </a:lvl7pPr>
            <a:lvl8pPr marL="949304" indent="0">
              <a:buNone/>
              <a:defRPr sz="464" b="1"/>
            </a:lvl8pPr>
            <a:lvl9pPr marL="1084919" indent="0">
              <a:buNone/>
              <a:defRPr sz="464" b="1"/>
            </a:lvl9pPr>
          </a:lstStyle>
          <a:p>
            <a:pPr lvl="0"/>
            <a:r>
              <a:rPr lang="ga-IE"/>
              <a:t>Click to edit Master text styles</a:t>
            </a:r>
          </a:p>
        </p:txBody>
      </p:sp>
      <p:sp>
        <p:nvSpPr>
          <p:cNvPr id="6" name="Content Placeholder 5"/>
          <p:cNvSpPr>
            <a:spLocks noGrp="1"/>
          </p:cNvSpPr>
          <p:nvPr>
            <p:ph sz="quarter" idx="4"/>
          </p:nvPr>
        </p:nvSpPr>
        <p:spPr>
          <a:xfrm>
            <a:off x="4644558" y="1630787"/>
            <a:ext cx="4041799" cy="2963540"/>
          </a:xfrm>
        </p:spPr>
        <p:txBody>
          <a:bodyPr/>
          <a:lstStyle>
            <a:lvl1pPr>
              <a:defRPr sz="1800"/>
            </a:lvl1pPr>
            <a:lvl2pPr>
              <a:defRPr sz="1800"/>
            </a:lvl2pPr>
            <a:lvl3pPr>
              <a:defRPr sz="1400"/>
            </a:lvl3pPr>
            <a:lvl4pPr>
              <a:defRPr sz="1400"/>
            </a:lvl4pPr>
            <a:lvl5pPr>
              <a:defRPr sz="1400"/>
            </a:lvl5pPr>
            <a:lvl6pPr>
              <a:defRPr sz="464"/>
            </a:lvl6pPr>
            <a:lvl7pPr>
              <a:defRPr sz="464"/>
            </a:lvl7pPr>
            <a:lvl8pPr>
              <a:defRPr sz="464"/>
            </a:lvl8pPr>
            <a:lvl9pPr>
              <a:defRPr sz="464"/>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9" name="Text Box 4">
            <a:extLst>
              <a:ext uri="{FF2B5EF4-FFF2-40B4-BE49-F238E27FC236}">
                <a16:creationId xmlns:a16="http://schemas.microsoft.com/office/drawing/2014/main" id="{4C9EC413-BCEA-41AD-8704-1C3977864E7D}"/>
              </a:ext>
            </a:extLst>
          </p:cNvPr>
          <p:cNvSpPr txBox="1">
            <a:spLocks noGrp="1" noChangeArrowheads="1"/>
          </p:cNvSpPr>
          <p:nvPr>
            <p:ph type="sldNum" sz="quarter" idx="10"/>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813A267-B7B9-4741-834A-01B8CD01FCA2}"/>
              </a:ext>
            </a:extLst>
          </p:cNvPr>
          <p:cNvSpPr>
            <a:spLocks noGrp="1"/>
          </p:cNvSpPr>
          <p:nvPr>
            <p:ph type="title"/>
          </p:nvPr>
        </p:nvSpPr>
        <p:spPr/>
        <p:txBody>
          <a:bodyPr/>
          <a:lstStyle/>
          <a:p>
            <a:r>
              <a:rPr lang="de-DE"/>
              <a:t>Mastertitelformat bearbeiten</a:t>
            </a:r>
            <a:endParaRPr lang="de-CH"/>
          </a:p>
        </p:txBody>
      </p:sp>
      <p:sp>
        <p:nvSpPr>
          <p:cNvPr id="6" name="Text Box 4">
            <a:extLst>
              <a:ext uri="{FF2B5EF4-FFF2-40B4-BE49-F238E27FC236}">
                <a16:creationId xmlns:a16="http://schemas.microsoft.com/office/drawing/2014/main" id="{C1BD8F20-EEC2-4106-8D3F-C6610BF72DC2}"/>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1C2C16FC-9AA9-4221-8E6C-C161D15D6A9E}"/>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50" y="205108"/>
            <a:ext cx="3008189" cy="619889"/>
          </a:xfrm>
        </p:spPr>
        <p:txBody>
          <a:bodyPr anchor="b"/>
          <a:lstStyle>
            <a:lvl1pPr algn="l">
              <a:defRPr sz="591" b="1"/>
            </a:lvl1pPr>
          </a:lstStyle>
          <a:p>
            <a:r>
              <a:rPr lang="ga-IE"/>
              <a:t>Click to edit Master title style</a:t>
            </a:r>
            <a:endParaRPr lang="en-US"/>
          </a:p>
        </p:txBody>
      </p:sp>
      <p:sp>
        <p:nvSpPr>
          <p:cNvPr id="3" name="Content Placeholder 2"/>
          <p:cNvSpPr>
            <a:spLocks noGrp="1"/>
          </p:cNvSpPr>
          <p:nvPr>
            <p:ph idx="1"/>
          </p:nvPr>
        </p:nvSpPr>
        <p:spPr>
          <a:xfrm>
            <a:off x="3575224" y="1432561"/>
            <a:ext cx="5111130" cy="3161763"/>
          </a:xfrm>
        </p:spPr>
        <p:txBody>
          <a:bodyPr/>
          <a:lstStyle>
            <a:lvl1pPr>
              <a:defRPr sz="929"/>
            </a:lvl1pPr>
            <a:lvl2pPr>
              <a:defRPr sz="844"/>
            </a:lvl2pPr>
            <a:lvl3pPr>
              <a:defRPr sz="717"/>
            </a:lvl3pPr>
            <a:lvl4pPr>
              <a:defRPr sz="591"/>
            </a:lvl4pPr>
            <a:lvl5pPr>
              <a:defRPr sz="591"/>
            </a:lvl5pPr>
            <a:lvl6pPr>
              <a:defRPr sz="591"/>
            </a:lvl6pPr>
            <a:lvl7pPr>
              <a:defRPr sz="591"/>
            </a:lvl7pPr>
            <a:lvl8pPr>
              <a:defRPr sz="591"/>
            </a:lvl8pPr>
            <a:lvl9pPr>
              <a:defRPr sz="591"/>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50" y="1432561"/>
            <a:ext cx="3008189" cy="3161763"/>
          </a:xfrm>
        </p:spPr>
        <p:txBody>
          <a:bodyPr/>
          <a:lstStyle>
            <a:lvl1pPr marL="0" indent="0">
              <a:buNone/>
              <a:defRPr sz="422"/>
            </a:lvl1pPr>
            <a:lvl2pPr marL="135615" indent="0">
              <a:buNone/>
              <a:defRPr sz="338"/>
            </a:lvl2pPr>
            <a:lvl3pPr marL="271230" indent="0">
              <a:buNone/>
              <a:defRPr sz="296"/>
            </a:lvl3pPr>
            <a:lvl4pPr marL="406844" indent="0">
              <a:buNone/>
              <a:defRPr sz="254"/>
            </a:lvl4pPr>
            <a:lvl5pPr marL="542459" indent="0">
              <a:buNone/>
              <a:defRPr sz="254"/>
            </a:lvl5pPr>
            <a:lvl6pPr marL="678074" indent="0">
              <a:buNone/>
              <a:defRPr sz="254"/>
            </a:lvl6pPr>
            <a:lvl7pPr marL="813689" indent="0">
              <a:buNone/>
              <a:defRPr sz="254"/>
            </a:lvl7pPr>
            <a:lvl8pPr marL="949304" indent="0">
              <a:buNone/>
              <a:defRPr sz="254"/>
            </a:lvl8pPr>
            <a:lvl9pPr marL="1084919" indent="0">
              <a:buNone/>
              <a:defRPr sz="254"/>
            </a:lvl9pPr>
          </a:lstStyle>
          <a:p>
            <a:pPr lvl="0"/>
            <a:r>
              <a:rPr lang="ga-IE"/>
              <a:t>Click to edit Master text styles</a:t>
            </a:r>
          </a:p>
        </p:txBody>
      </p:sp>
      <p:sp>
        <p:nvSpPr>
          <p:cNvPr id="7" name="Text Box 4">
            <a:extLst>
              <a:ext uri="{FF2B5EF4-FFF2-40B4-BE49-F238E27FC236}">
                <a16:creationId xmlns:a16="http://schemas.microsoft.com/office/drawing/2014/main" id="{61C9E815-F139-4704-9E4E-150F16E08597}"/>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xfrm>
            <a:off x="554041" y="4834800"/>
            <a:ext cx="3498781" cy="140494"/>
          </a:xfrm>
          <a:prstGeom prst="rect">
            <a:avLst/>
          </a:prstGeom>
          <a:ln/>
        </p:spPr>
        <p:txBody>
          <a:bodyPr/>
          <a:lstStyle>
            <a:lvl1pPr>
              <a:defRPr>
                <a:solidFill>
                  <a:schemeClr val="bg1"/>
                </a:solidFill>
              </a:defRPr>
            </a:lvl1pPr>
          </a:lstStyle>
          <a:p>
            <a:fld id="{978F6C85-62F1-2E45-BAF4-9247EEFC730C}" type="slidenum">
              <a:rPr lang="en-US" smtClean="0"/>
              <a:pPr/>
              <a:t>‹Nr.›</a:t>
            </a:fld>
            <a:endParaRPr lang="en-US"/>
          </a:p>
        </p:txBody>
      </p:sp>
      <p:sp>
        <p:nvSpPr>
          <p:cNvPr id="3" name="Picture Placeholder 2"/>
          <p:cNvSpPr>
            <a:spLocks noGrp="1"/>
          </p:cNvSpPr>
          <p:nvPr>
            <p:ph type="pic" idx="1"/>
          </p:nvPr>
        </p:nvSpPr>
        <p:spPr>
          <a:xfrm>
            <a:off x="176920" y="166444"/>
            <a:ext cx="8791061" cy="4827163"/>
          </a:xfrm>
          <a:solidFill>
            <a:schemeClr val="bg1"/>
          </a:solidFill>
        </p:spPr>
        <p:txBody>
          <a:bodyPr/>
          <a:lstStyle>
            <a:lvl1pPr marL="0" indent="0">
              <a:buNone/>
              <a:defRPr sz="929"/>
            </a:lvl1pPr>
            <a:lvl2pPr marL="135615" indent="0">
              <a:buNone/>
              <a:defRPr sz="844"/>
            </a:lvl2pPr>
            <a:lvl3pPr marL="271230" indent="0">
              <a:buNone/>
              <a:defRPr sz="717"/>
            </a:lvl3pPr>
            <a:lvl4pPr marL="406844" indent="0">
              <a:buNone/>
              <a:defRPr sz="591"/>
            </a:lvl4pPr>
            <a:lvl5pPr marL="542459" indent="0">
              <a:buNone/>
              <a:defRPr sz="591"/>
            </a:lvl5pPr>
            <a:lvl6pPr marL="678074" indent="0">
              <a:buNone/>
              <a:defRPr sz="591"/>
            </a:lvl6pPr>
            <a:lvl7pPr marL="813689" indent="0">
              <a:buNone/>
              <a:defRPr sz="591"/>
            </a:lvl7pPr>
            <a:lvl8pPr marL="949304" indent="0">
              <a:buNone/>
              <a:defRPr sz="591"/>
            </a:lvl8pPr>
            <a:lvl9pPr marL="1084919" indent="0">
              <a:buNone/>
              <a:defRPr sz="591"/>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5" y="3813259"/>
            <a:ext cx="6875132" cy="425276"/>
          </a:xfrm>
        </p:spPr>
        <p:txBody>
          <a:bodyPr anchor="b"/>
          <a:lstStyle>
            <a:lvl1pPr algn="l">
              <a:defRPr sz="591" b="1"/>
            </a:lvl1pPr>
          </a:lstStyle>
          <a:p>
            <a:r>
              <a:rPr lang="ga-IE"/>
              <a:t>Click to edit Master title style</a:t>
            </a:r>
            <a:endParaRPr lang="en-US"/>
          </a:p>
        </p:txBody>
      </p:sp>
      <p:sp>
        <p:nvSpPr>
          <p:cNvPr id="4" name="Text Placeholder 3"/>
          <p:cNvSpPr>
            <a:spLocks noGrp="1"/>
          </p:cNvSpPr>
          <p:nvPr>
            <p:ph type="body" sz="half" idx="2"/>
          </p:nvPr>
        </p:nvSpPr>
        <p:spPr>
          <a:xfrm>
            <a:off x="300744" y="4318228"/>
            <a:ext cx="6891759" cy="462338"/>
          </a:xfrm>
        </p:spPr>
        <p:txBody>
          <a:bodyPr/>
          <a:lstStyle>
            <a:lvl1pPr marL="0" indent="0">
              <a:buNone/>
              <a:defRPr sz="422"/>
            </a:lvl1pPr>
            <a:lvl2pPr marL="135615" indent="0">
              <a:buNone/>
              <a:defRPr sz="338"/>
            </a:lvl2pPr>
            <a:lvl3pPr marL="271230" indent="0">
              <a:buNone/>
              <a:defRPr sz="296"/>
            </a:lvl3pPr>
            <a:lvl4pPr marL="406844" indent="0">
              <a:buNone/>
              <a:defRPr sz="254"/>
            </a:lvl4pPr>
            <a:lvl5pPr marL="542459" indent="0">
              <a:buNone/>
              <a:defRPr sz="254"/>
            </a:lvl5pPr>
            <a:lvl6pPr marL="678074" indent="0">
              <a:buNone/>
              <a:defRPr sz="254"/>
            </a:lvl6pPr>
            <a:lvl7pPr marL="813689" indent="0">
              <a:buNone/>
              <a:defRPr sz="254"/>
            </a:lvl7pPr>
            <a:lvl8pPr marL="949304" indent="0">
              <a:buNone/>
              <a:defRPr sz="254"/>
            </a:lvl8pPr>
            <a:lvl9pPr marL="1084919" indent="0">
              <a:buNone/>
              <a:defRPr sz="254"/>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190" y="1950138"/>
            <a:ext cx="7772176" cy="1021333"/>
          </a:xfrm>
        </p:spPr>
        <p:txBody>
          <a:bodyPr/>
          <a:lstStyle>
            <a:lvl1pPr algn="l">
              <a:defRPr sz="1181" b="1" cap="all"/>
            </a:lvl1pPr>
          </a:lstStyle>
          <a:p>
            <a:r>
              <a:rPr lang="de-DE"/>
              <a:t>Titelmasterformat durch Klicken bearbeiten</a:t>
            </a:r>
            <a:endParaRPr lang="en-US"/>
          </a:p>
        </p:txBody>
      </p:sp>
      <p:sp>
        <p:nvSpPr>
          <p:cNvPr id="3" name="Text Placeholder 2"/>
          <p:cNvSpPr>
            <a:spLocks noGrp="1"/>
          </p:cNvSpPr>
          <p:nvPr>
            <p:ph type="body" idx="1"/>
          </p:nvPr>
        </p:nvSpPr>
        <p:spPr>
          <a:xfrm>
            <a:off x="722190" y="824993"/>
            <a:ext cx="7772176" cy="1125141"/>
          </a:xfrm>
        </p:spPr>
        <p:txBody>
          <a:bodyPr anchor="b"/>
          <a:lstStyle>
            <a:lvl1pPr marL="0" indent="0">
              <a:buNone/>
              <a:defRPr sz="591"/>
            </a:lvl1pPr>
            <a:lvl2pPr marL="135615" indent="0">
              <a:buNone/>
              <a:defRPr sz="548"/>
            </a:lvl2pPr>
            <a:lvl3pPr marL="271230" indent="0">
              <a:buNone/>
              <a:defRPr sz="464"/>
            </a:lvl3pPr>
            <a:lvl4pPr marL="406844" indent="0">
              <a:buNone/>
              <a:defRPr sz="422"/>
            </a:lvl4pPr>
            <a:lvl5pPr marL="542459" indent="0">
              <a:buNone/>
              <a:defRPr sz="422"/>
            </a:lvl5pPr>
            <a:lvl6pPr marL="678074" indent="0">
              <a:buNone/>
              <a:defRPr sz="422"/>
            </a:lvl6pPr>
            <a:lvl7pPr marL="813689" indent="0">
              <a:buNone/>
              <a:defRPr sz="422"/>
            </a:lvl7pPr>
            <a:lvl8pPr marL="949304" indent="0">
              <a:buNone/>
              <a:defRPr sz="422"/>
            </a:lvl8pPr>
            <a:lvl9pPr marL="1084919" indent="0">
              <a:buNone/>
              <a:defRPr sz="422"/>
            </a:lvl9pPr>
          </a:lstStyle>
          <a:p>
            <a:pPr lvl="0"/>
            <a:r>
              <a:rPr lang="de-DE"/>
              <a:t>Textmasterformat bearbeiten</a:t>
            </a:r>
          </a:p>
        </p:txBody>
      </p:sp>
      <p:sp>
        <p:nvSpPr>
          <p:cNvPr id="6" name="Text Box 4">
            <a:extLst>
              <a:ext uri="{FF2B5EF4-FFF2-40B4-BE49-F238E27FC236}">
                <a16:creationId xmlns:a16="http://schemas.microsoft.com/office/drawing/2014/main" id="{B255122A-4262-4F7C-B0E7-0D8A87184F6A}"/>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1337361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Box 4">
            <a:extLst>
              <a:ext uri="{FF2B5EF4-FFF2-40B4-BE49-F238E27FC236}">
                <a16:creationId xmlns:a16="http://schemas.microsoft.com/office/drawing/2014/main" id="{1BB14EE9-E33B-40FF-9752-47A6B3FF3E0D}"/>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190" y="1950138"/>
            <a:ext cx="7772176" cy="1021333"/>
          </a:xfrm>
        </p:spPr>
        <p:txBody>
          <a:bodyPr/>
          <a:lstStyle>
            <a:lvl1pPr algn="l">
              <a:defRPr sz="1800" b="1" cap="all"/>
            </a:lvl1pPr>
          </a:lstStyle>
          <a:p>
            <a:r>
              <a:rPr lang="de-DE"/>
              <a:t>Mastertitelformat bearbeiten</a:t>
            </a:r>
            <a:endParaRPr lang="en-US"/>
          </a:p>
        </p:txBody>
      </p:sp>
      <p:sp>
        <p:nvSpPr>
          <p:cNvPr id="3" name="Text Placeholder 2"/>
          <p:cNvSpPr>
            <a:spLocks noGrp="1"/>
          </p:cNvSpPr>
          <p:nvPr>
            <p:ph type="body" idx="1"/>
          </p:nvPr>
        </p:nvSpPr>
        <p:spPr>
          <a:xfrm>
            <a:off x="722190" y="824993"/>
            <a:ext cx="7772176" cy="1125141"/>
          </a:xfrm>
        </p:spPr>
        <p:txBody>
          <a:bodyPr anchor="b"/>
          <a:lstStyle>
            <a:lvl1pPr marL="0" indent="0">
              <a:buNone/>
              <a:defRPr sz="1050"/>
            </a:lvl1pPr>
            <a:lvl2pPr marL="135615" indent="0">
              <a:buNone/>
              <a:defRPr sz="548"/>
            </a:lvl2pPr>
            <a:lvl3pPr marL="271230" indent="0">
              <a:buNone/>
              <a:defRPr sz="464"/>
            </a:lvl3pPr>
            <a:lvl4pPr marL="406844" indent="0">
              <a:buNone/>
              <a:defRPr sz="422"/>
            </a:lvl4pPr>
            <a:lvl5pPr marL="542459" indent="0">
              <a:buNone/>
              <a:defRPr sz="422"/>
            </a:lvl5pPr>
            <a:lvl6pPr marL="678074" indent="0">
              <a:buNone/>
              <a:defRPr sz="422"/>
            </a:lvl6pPr>
            <a:lvl7pPr marL="813689" indent="0">
              <a:buNone/>
              <a:defRPr sz="422"/>
            </a:lvl7pPr>
            <a:lvl8pPr marL="949304" indent="0">
              <a:buNone/>
              <a:defRPr sz="422"/>
            </a:lvl8pPr>
            <a:lvl9pPr marL="1084919" indent="0">
              <a:buNone/>
              <a:defRPr sz="422"/>
            </a:lvl9pPr>
          </a:lstStyle>
          <a:p>
            <a:pPr lvl="0"/>
            <a:r>
              <a:rPr lang="de-DE"/>
              <a:t>Mastertextformat bearbeiten</a:t>
            </a:r>
          </a:p>
        </p:txBody>
      </p:sp>
      <p:sp>
        <p:nvSpPr>
          <p:cNvPr id="5" name="Text Box 4">
            <a:extLst>
              <a:ext uri="{FF2B5EF4-FFF2-40B4-BE49-F238E27FC236}">
                <a16:creationId xmlns:a16="http://schemas.microsoft.com/office/drawing/2014/main" id="{68316A23-A69D-4DB3-BAD2-566605A6B43E}"/>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544714" y="1781476"/>
            <a:ext cx="3902273" cy="1393031"/>
          </a:xfrm>
        </p:spPr>
        <p:txBody>
          <a:bodyPr/>
          <a:lstStyle>
            <a:lvl1pPr>
              <a:defRPr sz="844"/>
            </a:lvl1pPr>
            <a:lvl2pPr>
              <a:defRPr sz="717"/>
            </a:lvl2pPr>
            <a:lvl3pPr>
              <a:defRPr sz="591"/>
            </a:lvl3pPr>
            <a:lvl4pPr>
              <a:defRPr sz="548"/>
            </a:lvl4pPr>
            <a:lvl5pPr>
              <a:defRPr sz="548"/>
            </a:lvl5pPr>
            <a:lvl6pPr>
              <a:defRPr sz="548"/>
            </a:lvl6pPr>
            <a:lvl7pPr>
              <a:defRPr sz="548"/>
            </a:lvl7pPr>
            <a:lvl8pPr>
              <a:defRPr sz="548"/>
            </a:lvl8pPr>
            <a:lvl9pPr>
              <a:defRPr sz="548"/>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4554144" y="1781476"/>
            <a:ext cx="3902273" cy="1393031"/>
          </a:xfrm>
        </p:spPr>
        <p:txBody>
          <a:bodyPr/>
          <a:lstStyle>
            <a:lvl1pPr>
              <a:defRPr sz="844"/>
            </a:lvl1pPr>
            <a:lvl2pPr>
              <a:defRPr sz="717"/>
            </a:lvl2pPr>
            <a:lvl3pPr>
              <a:defRPr sz="591"/>
            </a:lvl3pPr>
            <a:lvl4pPr>
              <a:defRPr sz="548"/>
            </a:lvl4pPr>
            <a:lvl5pPr>
              <a:defRPr sz="548"/>
            </a:lvl5pPr>
            <a:lvl6pPr>
              <a:defRPr sz="548"/>
            </a:lvl6pPr>
            <a:lvl7pPr>
              <a:defRPr sz="548"/>
            </a:lvl7pPr>
            <a:lvl8pPr>
              <a:defRPr sz="548"/>
            </a:lvl8pPr>
            <a:lvl9pPr>
              <a:defRPr sz="548"/>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Text Box 4">
            <a:extLst>
              <a:ext uri="{FF2B5EF4-FFF2-40B4-BE49-F238E27FC236}">
                <a16:creationId xmlns:a16="http://schemas.microsoft.com/office/drawing/2014/main" id="{50B7D416-738E-4C6D-A885-678D247DE47A}"/>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650" y="205941"/>
            <a:ext cx="8228707" cy="857250"/>
          </a:xfrm>
        </p:spPr>
        <p:txBody>
          <a:bodyPr/>
          <a:lstStyle>
            <a:lvl1pPr>
              <a:defRPr/>
            </a:lvl1pPr>
          </a:lstStyle>
          <a:p>
            <a:r>
              <a:rPr lang="de-DE"/>
              <a:t>Mastertitelformat bearbeiten</a:t>
            </a:r>
            <a:endParaRPr lang="en-US"/>
          </a:p>
        </p:txBody>
      </p:sp>
      <p:sp>
        <p:nvSpPr>
          <p:cNvPr id="3" name="Text Placeholder 2"/>
          <p:cNvSpPr>
            <a:spLocks noGrp="1"/>
          </p:cNvSpPr>
          <p:nvPr>
            <p:ph type="body" idx="1"/>
          </p:nvPr>
        </p:nvSpPr>
        <p:spPr>
          <a:xfrm>
            <a:off x="457648" y="1684636"/>
            <a:ext cx="4039568" cy="479692"/>
          </a:xfrm>
        </p:spPr>
        <p:txBody>
          <a:bodyPr anchor="b"/>
          <a:lstStyle>
            <a:lvl1pPr marL="0" indent="0">
              <a:buNone/>
              <a:defRPr sz="717" b="1"/>
            </a:lvl1pPr>
            <a:lvl2pPr marL="135615" indent="0">
              <a:buNone/>
              <a:defRPr sz="591" b="1"/>
            </a:lvl2pPr>
            <a:lvl3pPr marL="271230" indent="0">
              <a:buNone/>
              <a:defRPr sz="548" b="1"/>
            </a:lvl3pPr>
            <a:lvl4pPr marL="406844" indent="0">
              <a:buNone/>
              <a:defRPr sz="464" b="1"/>
            </a:lvl4pPr>
            <a:lvl5pPr marL="542459" indent="0">
              <a:buNone/>
              <a:defRPr sz="464" b="1"/>
            </a:lvl5pPr>
            <a:lvl6pPr marL="678074" indent="0">
              <a:buNone/>
              <a:defRPr sz="464" b="1"/>
            </a:lvl6pPr>
            <a:lvl7pPr marL="813689" indent="0">
              <a:buNone/>
              <a:defRPr sz="464" b="1"/>
            </a:lvl7pPr>
            <a:lvl8pPr marL="949304" indent="0">
              <a:buNone/>
              <a:defRPr sz="464" b="1"/>
            </a:lvl8pPr>
            <a:lvl9pPr marL="1084919" indent="0">
              <a:buNone/>
              <a:defRPr sz="464" b="1"/>
            </a:lvl9pPr>
          </a:lstStyle>
          <a:p>
            <a:pPr lvl="0"/>
            <a:r>
              <a:rPr lang="de-DE"/>
              <a:t>Mastertextformat bearbeiten</a:t>
            </a:r>
          </a:p>
        </p:txBody>
      </p:sp>
      <p:sp>
        <p:nvSpPr>
          <p:cNvPr id="4" name="Content Placeholder 3"/>
          <p:cNvSpPr>
            <a:spLocks noGrp="1"/>
          </p:cNvSpPr>
          <p:nvPr>
            <p:ph sz="half" idx="2"/>
          </p:nvPr>
        </p:nvSpPr>
        <p:spPr>
          <a:xfrm>
            <a:off x="457648" y="2164327"/>
            <a:ext cx="4039568" cy="2963540"/>
          </a:xfrm>
        </p:spPr>
        <p:txBody>
          <a:bodyPr/>
          <a:lstStyle>
            <a:lvl1pPr>
              <a:defRPr sz="717"/>
            </a:lvl1pPr>
            <a:lvl2pPr>
              <a:defRPr sz="591"/>
            </a:lvl2pPr>
            <a:lvl3pPr>
              <a:defRPr sz="548"/>
            </a:lvl3pPr>
            <a:lvl4pPr>
              <a:defRPr sz="464"/>
            </a:lvl4pPr>
            <a:lvl5pPr>
              <a:defRPr sz="464"/>
            </a:lvl5pPr>
            <a:lvl6pPr>
              <a:defRPr sz="464"/>
            </a:lvl6pPr>
            <a:lvl7pPr>
              <a:defRPr sz="464"/>
            </a:lvl7pPr>
            <a:lvl8pPr>
              <a:defRPr sz="464"/>
            </a:lvl8pPr>
            <a:lvl9pPr>
              <a:defRPr sz="46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4644558" y="1700272"/>
            <a:ext cx="4041799" cy="479692"/>
          </a:xfrm>
        </p:spPr>
        <p:txBody>
          <a:bodyPr anchor="b"/>
          <a:lstStyle>
            <a:lvl1pPr marL="0" indent="0">
              <a:buNone/>
              <a:defRPr sz="717" b="1"/>
            </a:lvl1pPr>
            <a:lvl2pPr marL="135615" indent="0">
              <a:buNone/>
              <a:defRPr sz="591" b="1"/>
            </a:lvl2pPr>
            <a:lvl3pPr marL="271230" indent="0">
              <a:buNone/>
              <a:defRPr sz="548" b="1"/>
            </a:lvl3pPr>
            <a:lvl4pPr marL="406844" indent="0">
              <a:buNone/>
              <a:defRPr sz="464" b="1"/>
            </a:lvl4pPr>
            <a:lvl5pPr marL="542459" indent="0">
              <a:buNone/>
              <a:defRPr sz="464" b="1"/>
            </a:lvl5pPr>
            <a:lvl6pPr marL="678074" indent="0">
              <a:buNone/>
              <a:defRPr sz="464" b="1"/>
            </a:lvl6pPr>
            <a:lvl7pPr marL="813689" indent="0">
              <a:buNone/>
              <a:defRPr sz="464" b="1"/>
            </a:lvl7pPr>
            <a:lvl8pPr marL="949304" indent="0">
              <a:buNone/>
              <a:defRPr sz="464" b="1"/>
            </a:lvl8pPr>
            <a:lvl9pPr marL="1084919" indent="0">
              <a:buNone/>
              <a:defRPr sz="464" b="1"/>
            </a:lvl9pPr>
          </a:lstStyle>
          <a:p>
            <a:pPr lvl="0"/>
            <a:r>
              <a:rPr lang="de-DE"/>
              <a:t>Mastertextformat bearbeiten</a:t>
            </a:r>
          </a:p>
        </p:txBody>
      </p:sp>
      <p:sp>
        <p:nvSpPr>
          <p:cNvPr id="6" name="Content Placeholder 5"/>
          <p:cNvSpPr>
            <a:spLocks noGrp="1"/>
          </p:cNvSpPr>
          <p:nvPr>
            <p:ph sz="quarter" idx="4"/>
          </p:nvPr>
        </p:nvSpPr>
        <p:spPr>
          <a:xfrm>
            <a:off x="4644558" y="2179963"/>
            <a:ext cx="4041799" cy="2963540"/>
          </a:xfrm>
        </p:spPr>
        <p:txBody>
          <a:bodyPr/>
          <a:lstStyle>
            <a:lvl1pPr>
              <a:defRPr sz="717"/>
            </a:lvl1pPr>
            <a:lvl2pPr>
              <a:defRPr sz="591"/>
            </a:lvl2pPr>
            <a:lvl3pPr>
              <a:defRPr sz="548"/>
            </a:lvl3pPr>
            <a:lvl4pPr>
              <a:defRPr sz="464"/>
            </a:lvl4pPr>
            <a:lvl5pPr>
              <a:defRPr sz="464"/>
            </a:lvl5pPr>
            <a:lvl6pPr>
              <a:defRPr sz="464"/>
            </a:lvl6pPr>
            <a:lvl7pPr>
              <a:defRPr sz="464"/>
            </a:lvl7pPr>
            <a:lvl8pPr>
              <a:defRPr sz="464"/>
            </a:lvl8pPr>
            <a:lvl9pPr>
              <a:defRPr sz="46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8" name="Text Box 4">
            <a:extLst>
              <a:ext uri="{FF2B5EF4-FFF2-40B4-BE49-F238E27FC236}">
                <a16:creationId xmlns:a16="http://schemas.microsoft.com/office/drawing/2014/main" id="{CB74F90A-A129-4766-B950-93F623EE752C}"/>
              </a:ext>
            </a:extLst>
          </p:cNvPr>
          <p:cNvSpPr txBox="1">
            <a:spLocks noGrp="1" noChangeArrowheads="1"/>
          </p:cNvSpPr>
          <p:nvPr>
            <p:ph type="sldNum" sz="quarter" idx="10"/>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4" name="Text Box 4">
            <a:extLst>
              <a:ext uri="{FF2B5EF4-FFF2-40B4-BE49-F238E27FC236}">
                <a16:creationId xmlns:a16="http://schemas.microsoft.com/office/drawing/2014/main" id="{6AFF1B8E-5360-409A-8272-5C96FA39A6F9}"/>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id="{D46CF67D-3545-47A3-8AA1-B073ABE272A8}"/>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457650" y="205108"/>
            <a:ext cx="3008189" cy="871481"/>
          </a:xfrm>
        </p:spPr>
        <p:txBody>
          <a:bodyPr anchor="b"/>
          <a:lstStyle>
            <a:lvl1pPr algn="l">
              <a:defRPr sz="591" b="1"/>
            </a:lvl1pPr>
          </a:lstStyle>
          <a:p>
            <a:r>
              <a:rPr lang="de-DE"/>
              <a:t>Mastertitelformat bearbeiten</a:t>
            </a:r>
            <a:endParaRPr lang="en-US"/>
          </a:p>
        </p:txBody>
      </p:sp>
      <p:sp>
        <p:nvSpPr>
          <p:cNvPr id="3" name="Content Placeholder 2"/>
          <p:cNvSpPr>
            <a:spLocks noGrp="1"/>
          </p:cNvSpPr>
          <p:nvPr>
            <p:ph idx="1"/>
          </p:nvPr>
        </p:nvSpPr>
        <p:spPr>
          <a:xfrm>
            <a:off x="3575224" y="205104"/>
            <a:ext cx="5111130" cy="4389221"/>
          </a:xfrm>
        </p:spPr>
        <p:txBody>
          <a:bodyPr/>
          <a:lstStyle>
            <a:lvl1pPr>
              <a:defRPr sz="929"/>
            </a:lvl1pPr>
            <a:lvl2pPr>
              <a:defRPr sz="844"/>
            </a:lvl2pPr>
            <a:lvl3pPr>
              <a:defRPr sz="717"/>
            </a:lvl3pPr>
            <a:lvl4pPr>
              <a:defRPr sz="591"/>
            </a:lvl4pPr>
            <a:lvl5pPr>
              <a:defRPr sz="591"/>
            </a:lvl5pPr>
            <a:lvl6pPr>
              <a:defRPr sz="591"/>
            </a:lvl6pPr>
            <a:lvl7pPr>
              <a:defRPr sz="591"/>
            </a:lvl7pPr>
            <a:lvl8pPr>
              <a:defRPr sz="591"/>
            </a:lvl8pPr>
            <a:lvl9pPr>
              <a:defRPr sz="591"/>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457650" y="1076586"/>
            <a:ext cx="3008189" cy="3517739"/>
          </a:xfrm>
        </p:spPr>
        <p:txBody>
          <a:bodyPr/>
          <a:lstStyle>
            <a:lvl1pPr marL="0" indent="0">
              <a:buNone/>
              <a:defRPr sz="422"/>
            </a:lvl1pPr>
            <a:lvl2pPr marL="135615" indent="0">
              <a:buNone/>
              <a:defRPr sz="338"/>
            </a:lvl2pPr>
            <a:lvl3pPr marL="271230" indent="0">
              <a:buNone/>
              <a:defRPr sz="296"/>
            </a:lvl3pPr>
            <a:lvl4pPr marL="406844" indent="0">
              <a:buNone/>
              <a:defRPr sz="254"/>
            </a:lvl4pPr>
            <a:lvl5pPr marL="542459" indent="0">
              <a:buNone/>
              <a:defRPr sz="254"/>
            </a:lvl5pPr>
            <a:lvl6pPr marL="678074" indent="0">
              <a:buNone/>
              <a:defRPr sz="254"/>
            </a:lvl6pPr>
            <a:lvl7pPr marL="813689" indent="0">
              <a:buNone/>
              <a:defRPr sz="254"/>
            </a:lvl7pPr>
            <a:lvl8pPr marL="949304" indent="0">
              <a:buNone/>
              <a:defRPr sz="254"/>
            </a:lvl8pPr>
            <a:lvl9pPr marL="1084919" indent="0">
              <a:buNone/>
              <a:defRPr sz="254"/>
            </a:lvl9pPr>
          </a:lstStyle>
          <a:p>
            <a:pPr lvl="0"/>
            <a:r>
              <a:rPr lang="de-DE"/>
              <a:t>Mastertextformat bearbeiten</a:t>
            </a:r>
          </a:p>
        </p:txBody>
      </p:sp>
      <p:sp>
        <p:nvSpPr>
          <p:cNvPr id="6" name="Text Box 4">
            <a:extLst>
              <a:ext uri="{FF2B5EF4-FFF2-40B4-BE49-F238E27FC236}">
                <a16:creationId xmlns:a16="http://schemas.microsoft.com/office/drawing/2014/main" id="{2043D87B-7888-4D47-8EB3-F339A5B745FB}"/>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792638" y="3600622"/>
            <a:ext cx="5486177" cy="425276"/>
          </a:xfrm>
        </p:spPr>
        <p:txBody>
          <a:bodyPr anchor="b"/>
          <a:lstStyle>
            <a:lvl1pPr algn="l">
              <a:defRPr sz="591" b="1"/>
            </a:lvl1pPr>
          </a:lstStyle>
          <a:p>
            <a:r>
              <a:rPr lang="de-DE"/>
              <a:t>Mastertitelformat bearbeiten</a:t>
            </a:r>
            <a:endParaRPr lang="en-US"/>
          </a:p>
        </p:txBody>
      </p:sp>
      <p:sp>
        <p:nvSpPr>
          <p:cNvPr id="3" name="Picture Placeholder 2"/>
          <p:cNvSpPr>
            <a:spLocks noGrp="1"/>
          </p:cNvSpPr>
          <p:nvPr>
            <p:ph type="pic" idx="1"/>
          </p:nvPr>
        </p:nvSpPr>
        <p:spPr>
          <a:xfrm>
            <a:off x="1792638" y="459600"/>
            <a:ext cx="5486177" cy="3085766"/>
          </a:xfrm>
        </p:spPr>
        <p:txBody>
          <a:bodyPr/>
          <a:lstStyle>
            <a:lvl1pPr marL="0" indent="0">
              <a:buNone/>
              <a:defRPr sz="929"/>
            </a:lvl1pPr>
            <a:lvl2pPr marL="135615" indent="0">
              <a:buNone/>
              <a:defRPr sz="844"/>
            </a:lvl2pPr>
            <a:lvl3pPr marL="271230" indent="0">
              <a:buNone/>
              <a:defRPr sz="717"/>
            </a:lvl3pPr>
            <a:lvl4pPr marL="406844" indent="0">
              <a:buNone/>
              <a:defRPr sz="591"/>
            </a:lvl4pPr>
            <a:lvl5pPr marL="542459" indent="0">
              <a:buNone/>
              <a:defRPr sz="591"/>
            </a:lvl5pPr>
            <a:lvl6pPr marL="678074" indent="0">
              <a:buNone/>
              <a:defRPr sz="591"/>
            </a:lvl6pPr>
            <a:lvl7pPr marL="813689" indent="0">
              <a:buNone/>
              <a:defRPr sz="591"/>
            </a:lvl7pPr>
            <a:lvl8pPr marL="949304" indent="0">
              <a:buNone/>
              <a:defRPr sz="591"/>
            </a:lvl8pPr>
            <a:lvl9pPr marL="1084919" indent="0">
              <a:buNone/>
              <a:defRPr sz="591"/>
            </a:lvl9pPr>
          </a:lstStyle>
          <a:p>
            <a:pPr lvl="0"/>
            <a:r>
              <a:rPr lang="de-DE" noProof="0">
                <a:sym typeface="Ubuntu Light" charset="0"/>
              </a:rPr>
              <a:t>Bild durch Klicken auf Symbol hinzufügen</a:t>
            </a:r>
            <a:endParaRPr lang="en-US" noProof="0">
              <a:sym typeface="Ubuntu Light" charset="0"/>
            </a:endParaRPr>
          </a:p>
        </p:txBody>
      </p:sp>
      <p:sp>
        <p:nvSpPr>
          <p:cNvPr id="4" name="Text Placeholder 3"/>
          <p:cNvSpPr>
            <a:spLocks noGrp="1"/>
          </p:cNvSpPr>
          <p:nvPr>
            <p:ph type="body" sz="half" idx="2"/>
          </p:nvPr>
        </p:nvSpPr>
        <p:spPr>
          <a:xfrm>
            <a:off x="1792638" y="4025894"/>
            <a:ext cx="5486177" cy="603591"/>
          </a:xfrm>
        </p:spPr>
        <p:txBody>
          <a:bodyPr/>
          <a:lstStyle>
            <a:lvl1pPr marL="0" indent="0">
              <a:buNone/>
              <a:defRPr sz="422"/>
            </a:lvl1pPr>
            <a:lvl2pPr marL="135615" indent="0">
              <a:buNone/>
              <a:defRPr sz="338"/>
            </a:lvl2pPr>
            <a:lvl3pPr marL="271230" indent="0">
              <a:buNone/>
              <a:defRPr sz="296"/>
            </a:lvl3pPr>
            <a:lvl4pPr marL="406844" indent="0">
              <a:buNone/>
              <a:defRPr sz="254"/>
            </a:lvl4pPr>
            <a:lvl5pPr marL="542459" indent="0">
              <a:buNone/>
              <a:defRPr sz="254"/>
            </a:lvl5pPr>
            <a:lvl6pPr marL="678074" indent="0">
              <a:buNone/>
              <a:defRPr sz="254"/>
            </a:lvl6pPr>
            <a:lvl7pPr marL="813689" indent="0">
              <a:buNone/>
              <a:defRPr sz="254"/>
            </a:lvl7pPr>
            <a:lvl8pPr marL="949304" indent="0">
              <a:buNone/>
              <a:defRPr sz="254"/>
            </a:lvl8pPr>
            <a:lvl9pPr marL="1084919" indent="0">
              <a:buNone/>
              <a:defRPr sz="254"/>
            </a:lvl9pPr>
          </a:lstStyle>
          <a:p>
            <a:pPr lvl="0"/>
            <a:r>
              <a:rPr lang="de-DE"/>
              <a:t>Mastertextformat bearbeiten</a:t>
            </a:r>
          </a:p>
        </p:txBody>
      </p:sp>
      <p:sp>
        <p:nvSpPr>
          <p:cNvPr id="6" name="Text Box 4">
            <a:extLst>
              <a:ext uri="{FF2B5EF4-FFF2-40B4-BE49-F238E27FC236}">
                <a16:creationId xmlns:a16="http://schemas.microsoft.com/office/drawing/2014/main" id="{F2A36A4E-6635-48C7-A2E4-9AE6BD37C7F5}"/>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3.jpe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1781179"/>
            <a:ext cx="7912100" cy="13930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de-CH">
                <a:sym typeface="Ubuntu Light" charset="0"/>
              </a:rPr>
              <a:t>Mastertextformat bearbeiten</a:t>
            </a:r>
          </a:p>
          <a:p>
            <a:pPr lvl="1"/>
            <a:r>
              <a:rPr lang="de-CH">
                <a:sym typeface="Ubuntu Light" charset="0"/>
              </a:rPr>
              <a:t>Zweite Ebene</a:t>
            </a:r>
          </a:p>
          <a:p>
            <a:pPr lvl="2"/>
            <a:r>
              <a:rPr lang="de-CH">
                <a:sym typeface="Ubuntu Light" charset="0"/>
              </a:rPr>
              <a:t>Dritte Ebene</a:t>
            </a:r>
          </a:p>
          <a:p>
            <a:pPr lvl="3"/>
            <a:r>
              <a:rPr lang="de-CH">
                <a:sym typeface="Ubuntu Light" charset="0"/>
              </a:rPr>
              <a:t>Vierte Ebene</a:t>
            </a:r>
          </a:p>
          <a:p>
            <a:pPr lvl="4"/>
            <a:r>
              <a:rPr lang="de-CH">
                <a:sym typeface="Ubuntu Light" charset="0"/>
              </a:rPr>
              <a:t>Fünfte Ebene</a:t>
            </a:r>
            <a:endParaRPr lang="en-US">
              <a:sym typeface="Ubuntu Light" charset="0"/>
            </a:endParaRPr>
          </a:p>
        </p:txBody>
      </p:sp>
      <p:sp>
        <p:nvSpPr>
          <p:cNvPr id="1027" name="Rectangle 3"/>
          <p:cNvSpPr>
            <a:spLocks noGrp="1" noChangeArrowheads="1"/>
          </p:cNvSpPr>
          <p:nvPr>
            <p:ph type="title"/>
          </p:nvPr>
        </p:nvSpPr>
        <p:spPr bwMode="auto">
          <a:xfrm>
            <a:off x="544516" y="361950"/>
            <a:ext cx="7902575" cy="8965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de-CH">
                <a:sym typeface="Ubuntu Light" charset="0"/>
              </a:rPr>
              <a:t>Mastertitelformat bearbeiten</a:t>
            </a:r>
            <a:endParaRPr lang="en-US">
              <a:sym typeface="Ubuntu Light" charset="0"/>
            </a:endParaRPr>
          </a:p>
        </p:txBody>
      </p:sp>
      <p:sp>
        <p:nvSpPr>
          <p:cNvPr id="1028" name="Text Box 4"/>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Ubuntu" panose="020B0504030602030204" pitchFamily="34" charset="0"/>
                <a:ea typeface="MS PGothic" charset="0"/>
                <a:cs typeface="Ubuntu" panose="020B0504030602030204" pitchFamily="34"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824"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fontAlgn="base" hangingPunct="1">
        <a:spcBef>
          <a:spcPct val="0"/>
        </a:spcBef>
        <a:spcAft>
          <a:spcPct val="0"/>
        </a:spcAft>
        <a:defRPr sz="3600" spc="-42">
          <a:solidFill>
            <a:schemeClr val="tx2"/>
          </a:solidFill>
          <a:latin typeface="+mj-lt"/>
          <a:ea typeface="+mj-ea"/>
          <a:cs typeface="+mj-cs"/>
          <a:sym typeface="Ubuntu Light" charset="0"/>
        </a:defRPr>
      </a:lvl1pPr>
      <a:lvl2pPr algn="l" rtl="0" eaLnBrk="1" fontAlgn="base" hangingPunct="1">
        <a:spcBef>
          <a:spcPct val="0"/>
        </a:spcBef>
        <a:spcAft>
          <a:spcPct val="0"/>
        </a:spcAft>
        <a:defRPr sz="2489">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2489">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2489">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2489">
          <a:solidFill>
            <a:srgbClr val="FFFFFF"/>
          </a:solidFill>
          <a:latin typeface="Ubuntu Light" charset="0"/>
          <a:ea typeface="ヒラギノ角ゴ ProN W3" charset="0"/>
          <a:cs typeface="ヒラギノ角ゴ ProN W3" charset="0"/>
          <a:sym typeface="Ubuntu Light" charset="0"/>
        </a:defRPr>
      </a:lvl5pPr>
      <a:lvl6pPr marL="135615" algn="l" rtl="0" eaLnBrk="1" fontAlgn="base" hangingPunct="1">
        <a:spcBef>
          <a:spcPct val="0"/>
        </a:spcBef>
        <a:spcAft>
          <a:spcPct val="0"/>
        </a:spcAft>
        <a:defRPr sz="2489">
          <a:solidFill>
            <a:srgbClr val="FFFFFF"/>
          </a:solidFill>
          <a:latin typeface="Ubuntu Light" charset="0"/>
          <a:ea typeface="ヒラギノ角ゴ ProN W3" charset="0"/>
          <a:cs typeface="ヒラギノ角ゴ ProN W3" charset="0"/>
          <a:sym typeface="Ubuntu Light" charset="0"/>
        </a:defRPr>
      </a:lvl6pPr>
      <a:lvl7pPr marL="271230" algn="l" rtl="0" eaLnBrk="1" fontAlgn="base" hangingPunct="1">
        <a:spcBef>
          <a:spcPct val="0"/>
        </a:spcBef>
        <a:spcAft>
          <a:spcPct val="0"/>
        </a:spcAft>
        <a:defRPr sz="2489">
          <a:solidFill>
            <a:srgbClr val="FFFFFF"/>
          </a:solidFill>
          <a:latin typeface="Ubuntu Light" charset="0"/>
          <a:ea typeface="ヒラギノ角ゴ ProN W3" charset="0"/>
          <a:cs typeface="ヒラギノ角ゴ ProN W3" charset="0"/>
          <a:sym typeface="Ubuntu Light" charset="0"/>
        </a:defRPr>
      </a:lvl7pPr>
      <a:lvl8pPr marL="406844" algn="l" rtl="0" eaLnBrk="1" fontAlgn="base" hangingPunct="1">
        <a:spcBef>
          <a:spcPct val="0"/>
        </a:spcBef>
        <a:spcAft>
          <a:spcPct val="0"/>
        </a:spcAft>
        <a:defRPr sz="2489">
          <a:solidFill>
            <a:srgbClr val="FFFFFF"/>
          </a:solidFill>
          <a:latin typeface="Ubuntu Light" charset="0"/>
          <a:ea typeface="ヒラギノ角ゴ ProN W3" charset="0"/>
          <a:cs typeface="ヒラギノ角ゴ ProN W3" charset="0"/>
          <a:sym typeface="Ubuntu Light" charset="0"/>
        </a:defRPr>
      </a:lvl8pPr>
      <a:lvl9pPr marL="542459" algn="l" rtl="0" eaLnBrk="1" fontAlgn="base" hangingPunct="1">
        <a:spcBef>
          <a:spcPct val="0"/>
        </a:spcBef>
        <a:spcAft>
          <a:spcPct val="0"/>
        </a:spcAft>
        <a:defRPr sz="2489">
          <a:solidFill>
            <a:srgbClr val="FFFFFF"/>
          </a:solidFill>
          <a:latin typeface="Ubuntu Light" charset="0"/>
          <a:ea typeface="ヒラギノ角ゴ ProN W3" charset="0"/>
          <a:cs typeface="ヒラギノ角ゴ ProN W3" charset="0"/>
          <a:sym typeface="Ubuntu Light" charset="0"/>
        </a:defRPr>
      </a:lvl9pPr>
    </p:titleStyle>
    <p:bodyStyle>
      <a:lvl1pPr marL="101129" indent="-101129" algn="l" rtl="0" eaLnBrk="1" fontAlgn="base" hangingPunct="1">
        <a:lnSpc>
          <a:spcPct val="140000"/>
        </a:lnSpc>
        <a:spcBef>
          <a:spcPct val="0"/>
        </a:spcBef>
        <a:spcAft>
          <a:spcPct val="0"/>
        </a:spcAft>
        <a:defRPr sz="1800" spc="-21">
          <a:solidFill>
            <a:srgbClr val="595959"/>
          </a:solidFill>
          <a:latin typeface="+mn-lt"/>
          <a:ea typeface="+mn-ea"/>
          <a:cs typeface="+mn-cs"/>
          <a:sym typeface="Ubuntu Light" charset="0"/>
        </a:defRPr>
      </a:lvl1pPr>
      <a:lvl2pPr marL="220340" indent="-84386" algn="l" rtl="0" eaLnBrk="1" fontAlgn="base" hangingPunct="1">
        <a:lnSpc>
          <a:spcPct val="140000"/>
        </a:lnSpc>
        <a:spcBef>
          <a:spcPct val="0"/>
        </a:spcBef>
        <a:spcAft>
          <a:spcPct val="0"/>
        </a:spcAft>
        <a:defRPr sz="1055" spc="-21">
          <a:solidFill>
            <a:srgbClr val="595959"/>
          </a:solidFill>
          <a:latin typeface="+mn-lt"/>
          <a:ea typeface="+mn-ea"/>
          <a:cs typeface="+mn-cs"/>
          <a:sym typeface="Ubuntu Light" charset="0"/>
        </a:defRPr>
      </a:lvl2pPr>
      <a:lvl3pPr marL="338882" indent="-67643" algn="l" rtl="0" eaLnBrk="1" fontAlgn="base" hangingPunct="1">
        <a:lnSpc>
          <a:spcPct val="140000"/>
        </a:lnSpc>
        <a:spcBef>
          <a:spcPct val="0"/>
        </a:spcBef>
        <a:spcAft>
          <a:spcPct val="0"/>
        </a:spcAft>
        <a:defRPr sz="1055" spc="-21">
          <a:solidFill>
            <a:srgbClr val="595959"/>
          </a:solidFill>
          <a:latin typeface="+mn-lt"/>
          <a:ea typeface="+mn-ea"/>
          <a:cs typeface="+mn-cs"/>
          <a:sym typeface="Ubuntu Light" charset="0"/>
        </a:defRPr>
      </a:lvl3pPr>
      <a:lvl4pPr marL="474167" indent="-67643" algn="l" rtl="0" eaLnBrk="1" fontAlgn="base" hangingPunct="1">
        <a:lnSpc>
          <a:spcPct val="140000"/>
        </a:lnSpc>
        <a:spcBef>
          <a:spcPct val="0"/>
        </a:spcBef>
        <a:spcAft>
          <a:spcPct val="0"/>
        </a:spcAft>
        <a:defRPr sz="1055" spc="-21">
          <a:solidFill>
            <a:srgbClr val="595959"/>
          </a:solidFill>
          <a:latin typeface="+mn-lt"/>
          <a:ea typeface="+mn-ea"/>
          <a:cs typeface="+mn-cs"/>
          <a:sym typeface="Ubuntu Light" charset="0"/>
        </a:defRPr>
      </a:lvl4pPr>
      <a:lvl5pPr marL="610121" indent="-67643" algn="l" rtl="0" eaLnBrk="1" fontAlgn="base" hangingPunct="1">
        <a:lnSpc>
          <a:spcPct val="140000"/>
        </a:lnSpc>
        <a:spcBef>
          <a:spcPct val="0"/>
        </a:spcBef>
        <a:spcAft>
          <a:spcPct val="0"/>
        </a:spcAft>
        <a:defRPr sz="1055" spc="-21">
          <a:solidFill>
            <a:srgbClr val="595959"/>
          </a:solidFill>
          <a:latin typeface="+mn-lt"/>
          <a:ea typeface="+mn-ea"/>
          <a:cs typeface="+mn-cs"/>
          <a:sym typeface="Ubuntu Light" charset="0"/>
        </a:defRPr>
      </a:lvl5pPr>
      <a:lvl6pPr marL="135615" algn="l" rtl="0" eaLnBrk="1" fontAlgn="base" hangingPunct="1">
        <a:lnSpc>
          <a:spcPct val="140000"/>
        </a:lnSpc>
        <a:spcBef>
          <a:spcPct val="0"/>
        </a:spcBef>
        <a:spcAft>
          <a:spcPct val="0"/>
        </a:spcAft>
        <a:defRPr sz="1055">
          <a:solidFill>
            <a:srgbClr val="FEFDD5"/>
          </a:solidFill>
          <a:latin typeface="+mn-lt"/>
          <a:ea typeface="+mn-ea"/>
          <a:cs typeface="+mn-cs"/>
          <a:sym typeface="Ubuntu Light" charset="0"/>
        </a:defRPr>
      </a:lvl6pPr>
      <a:lvl7pPr marL="271230" algn="l" rtl="0" eaLnBrk="1" fontAlgn="base" hangingPunct="1">
        <a:lnSpc>
          <a:spcPct val="140000"/>
        </a:lnSpc>
        <a:spcBef>
          <a:spcPct val="0"/>
        </a:spcBef>
        <a:spcAft>
          <a:spcPct val="0"/>
        </a:spcAft>
        <a:defRPr sz="1055">
          <a:solidFill>
            <a:srgbClr val="FEFDD5"/>
          </a:solidFill>
          <a:latin typeface="+mn-lt"/>
          <a:ea typeface="+mn-ea"/>
          <a:cs typeface="+mn-cs"/>
          <a:sym typeface="Ubuntu Light" charset="0"/>
        </a:defRPr>
      </a:lvl7pPr>
      <a:lvl8pPr marL="406844" algn="l" rtl="0" eaLnBrk="1" fontAlgn="base" hangingPunct="1">
        <a:lnSpc>
          <a:spcPct val="140000"/>
        </a:lnSpc>
        <a:spcBef>
          <a:spcPct val="0"/>
        </a:spcBef>
        <a:spcAft>
          <a:spcPct val="0"/>
        </a:spcAft>
        <a:defRPr sz="1055">
          <a:solidFill>
            <a:srgbClr val="FEFDD5"/>
          </a:solidFill>
          <a:latin typeface="+mn-lt"/>
          <a:ea typeface="+mn-ea"/>
          <a:cs typeface="+mn-cs"/>
          <a:sym typeface="Ubuntu Light" charset="0"/>
        </a:defRPr>
      </a:lvl8pPr>
      <a:lvl9pPr marL="542459" algn="l" rtl="0" eaLnBrk="1" fontAlgn="base" hangingPunct="1">
        <a:lnSpc>
          <a:spcPct val="140000"/>
        </a:lnSpc>
        <a:spcBef>
          <a:spcPct val="0"/>
        </a:spcBef>
        <a:spcAft>
          <a:spcPct val="0"/>
        </a:spcAft>
        <a:defRPr sz="1055">
          <a:solidFill>
            <a:srgbClr val="FEFDD5"/>
          </a:solidFill>
          <a:latin typeface="+mn-lt"/>
          <a:ea typeface="+mn-ea"/>
          <a:cs typeface="+mn-cs"/>
          <a:sym typeface="Ubuntu Light" charset="0"/>
        </a:defRPr>
      </a:lvl9pPr>
    </p:bodyStyle>
    <p:otherStyle>
      <a:defPPr>
        <a:defRPr lang="en-US"/>
      </a:defPPr>
      <a:lvl1pPr marL="0" algn="l" defTabSz="135615" rtl="0" eaLnBrk="1" latinLnBrk="0" hangingPunct="1">
        <a:defRPr sz="548" kern="1200">
          <a:solidFill>
            <a:schemeClr val="tx1"/>
          </a:solidFill>
          <a:latin typeface="+mn-lt"/>
          <a:ea typeface="+mn-ea"/>
          <a:cs typeface="+mn-cs"/>
        </a:defRPr>
      </a:lvl1pPr>
      <a:lvl2pPr marL="135615" algn="l" defTabSz="135615" rtl="0" eaLnBrk="1" latinLnBrk="0" hangingPunct="1">
        <a:defRPr sz="548" kern="1200">
          <a:solidFill>
            <a:schemeClr val="tx1"/>
          </a:solidFill>
          <a:latin typeface="+mn-lt"/>
          <a:ea typeface="+mn-ea"/>
          <a:cs typeface="+mn-cs"/>
        </a:defRPr>
      </a:lvl2pPr>
      <a:lvl3pPr marL="271230" algn="l" defTabSz="135615" rtl="0" eaLnBrk="1" latinLnBrk="0" hangingPunct="1">
        <a:defRPr sz="548" kern="1200">
          <a:solidFill>
            <a:schemeClr val="tx1"/>
          </a:solidFill>
          <a:latin typeface="+mn-lt"/>
          <a:ea typeface="+mn-ea"/>
          <a:cs typeface="+mn-cs"/>
        </a:defRPr>
      </a:lvl3pPr>
      <a:lvl4pPr marL="406844" algn="l" defTabSz="135615" rtl="0" eaLnBrk="1" latinLnBrk="0" hangingPunct="1">
        <a:defRPr sz="548" kern="1200">
          <a:solidFill>
            <a:schemeClr val="tx1"/>
          </a:solidFill>
          <a:latin typeface="+mn-lt"/>
          <a:ea typeface="+mn-ea"/>
          <a:cs typeface="+mn-cs"/>
        </a:defRPr>
      </a:lvl4pPr>
      <a:lvl5pPr marL="542459" algn="l" defTabSz="135615" rtl="0" eaLnBrk="1" latinLnBrk="0" hangingPunct="1">
        <a:defRPr sz="548" kern="1200">
          <a:solidFill>
            <a:schemeClr val="tx1"/>
          </a:solidFill>
          <a:latin typeface="+mn-lt"/>
          <a:ea typeface="+mn-ea"/>
          <a:cs typeface="+mn-cs"/>
        </a:defRPr>
      </a:lvl5pPr>
      <a:lvl6pPr marL="678074" algn="l" defTabSz="135615" rtl="0" eaLnBrk="1" latinLnBrk="0" hangingPunct="1">
        <a:defRPr sz="548" kern="1200">
          <a:solidFill>
            <a:schemeClr val="tx1"/>
          </a:solidFill>
          <a:latin typeface="+mn-lt"/>
          <a:ea typeface="+mn-ea"/>
          <a:cs typeface="+mn-cs"/>
        </a:defRPr>
      </a:lvl6pPr>
      <a:lvl7pPr marL="813689" algn="l" defTabSz="135615" rtl="0" eaLnBrk="1" latinLnBrk="0" hangingPunct="1">
        <a:defRPr sz="548" kern="1200">
          <a:solidFill>
            <a:schemeClr val="tx1"/>
          </a:solidFill>
          <a:latin typeface="+mn-lt"/>
          <a:ea typeface="+mn-ea"/>
          <a:cs typeface="+mn-cs"/>
        </a:defRPr>
      </a:lvl7pPr>
      <a:lvl8pPr marL="949304" algn="l" defTabSz="135615" rtl="0" eaLnBrk="1" latinLnBrk="0" hangingPunct="1">
        <a:defRPr sz="548" kern="1200">
          <a:solidFill>
            <a:schemeClr val="tx1"/>
          </a:solidFill>
          <a:latin typeface="+mn-lt"/>
          <a:ea typeface="+mn-ea"/>
          <a:cs typeface="+mn-cs"/>
        </a:defRPr>
      </a:lvl8pPr>
      <a:lvl9pPr marL="1084919" algn="l" defTabSz="135615" rtl="0" eaLnBrk="1" latinLnBrk="0" hangingPunct="1">
        <a:defRPr sz="5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1306116"/>
            <a:ext cx="7912100" cy="334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a:sym typeface="Ubuntu Light" charset="0"/>
            </a:endParaRPr>
          </a:p>
        </p:txBody>
      </p:sp>
      <p:sp>
        <p:nvSpPr>
          <p:cNvPr id="2051" name="Rectangle 3"/>
          <p:cNvSpPr>
            <a:spLocks noGrp="1" noChangeArrowheads="1"/>
          </p:cNvSpPr>
          <p:nvPr>
            <p:ph type="title"/>
          </p:nvPr>
        </p:nvSpPr>
        <p:spPr bwMode="auto">
          <a:xfrm>
            <a:off x="544516" y="275035"/>
            <a:ext cx="7051823" cy="7845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a:sym typeface="Ubuntu Light" charset="0"/>
            </a:endParaRPr>
          </a:p>
        </p:txBody>
      </p:sp>
      <p:sp>
        <p:nvSpPr>
          <p:cNvPr id="6" name="Text Box 4">
            <a:extLst>
              <a:ext uri="{FF2B5EF4-FFF2-40B4-BE49-F238E27FC236}">
                <a16:creationId xmlns:a16="http://schemas.microsoft.com/office/drawing/2014/main" id="{B2663571-05C7-4A63-8C1E-CFA198794E2C}"/>
              </a:ext>
            </a:extLst>
          </p:cNvPr>
          <p:cNvSpPr txBox="1">
            <a:spLocks noGrp="1" noChangeArrowheads="1"/>
          </p:cNvSpPr>
          <p:nvPr>
            <p:ph type="sldNum" sz="quarter" idx="4"/>
          </p:nvPr>
        </p:nvSpPr>
        <p:spPr bwMode="auto">
          <a:xfrm>
            <a:off x="554040" y="4834620"/>
            <a:ext cx="3630637" cy="140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500" spc="8">
                <a:solidFill>
                  <a:schemeClr val="tx1"/>
                </a:solidFill>
                <a:latin typeface="+mn-lt"/>
                <a:ea typeface="MS PGothic" charset="0"/>
                <a:cs typeface="MS PGothic" charset="0"/>
                <a:sym typeface="Ubuntu" charset="0"/>
              </a:defRPr>
            </a:lvl1pPr>
            <a:lvl2pPr marL="313433" indent="-120551" eaLnBrk="0" hangingPunct="0">
              <a:defRPr sz="1266">
                <a:solidFill>
                  <a:srgbClr val="000000"/>
                </a:solidFill>
                <a:latin typeface="Gill Sans" charset="0"/>
                <a:ea typeface="ヒラギノ角ゴ ProN W3" charset="0"/>
                <a:cs typeface="ヒラギノ角ゴ ProN W3" charset="0"/>
                <a:sym typeface="Gill Sans" charset="0"/>
              </a:defRPr>
            </a:lvl2pPr>
            <a:lvl3pPr marL="482204" indent="-96441" eaLnBrk="0" hangingPunct="0">
              <a:defRPr sz="1266">
                <a:solidFill>
                  <a:srgbClr val="000000"/>
                </a:solidFill>
                <a:latin typeface="Gill Sans" charset="0"/>
                <a:ea typeface="ヒラギノ角ゴ ProN W3" charset="0"/>
                <a:cs typeface="ヒラギノ角ゴ ProN W3" charset="0"/>
                <a:sym typeface="Gill Sans" charset="0"/>
              </a:defRPr>
            </a:lvl3pPr>
            <a:lvl4pPr marL="675085" indent="-96441" eaLnBrk="0" hangingPunct="0">
              <a:defRPr sz="1266">
                <a:solidFill>
                  <a:srgbClr val="000000"/>
                </a:solidFill>
                <a:latin typeface="Gill Sans" charset="0"/>
                <a:ea typeface="ヒラギノ角ゴ ProN W3" charset="0"/>
                <a:cs typeface="ヒラギノ角ゴ ProN W3" charset="0"/>
                <a:sym typeface="Gill Sans" charset="0"/>
              </a:defRPr>
            </a:lvl4pPr>
            <a:lvl5pPr marL="867966" indent="-96441" eaLnBrk="0" hangingPunct="0">
              <a:defRPr sz="1266">
                <a:solidFill>
                  <a:srgbClr val="000000"/>
                </a:solidFill>
                <a:latin typeface="Gill Sans" charset="0"/>
                <a:ea typeface="ヒラギノ角ゴ ProN W3" charset="0"/>
                <a:cs typeface="ヒラギノ角ゴ ProN W3" charset="0"/>
                <a:sym typeface="Gill Sans" charset="0"/>
              </a:defRPr>
            </a:lvl5pPr>
            <a:lvl6pPr marL="1060847"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6pPr>
            <a:lvl7pPr marL="1253729"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7pPr>
            <a:lvl8pPr marL="1446610"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8pPr>
            <a:lvl9pPr marL="1639491" indent="-96441" algn="ctr" eaLnBrk="0" fontAlgn="base" hangingPunct="0">
              <a:spcBef>
                <a:spcPct val="0"/>
              </a:spcBef>
              <a:spcAft>
                <a:spcPct val="0"/>
              </a:spcAft>
              <a:defRPr sz="1266">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‹Nr.›</a:t>
            </a:fld>
            <a:r>
              <a:rPr lang="en-US"/>
              <a:t> | Special Olympics Switzerland </a:t>
            </a:r>
            <a:endParaRPr lang="en-US">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fontAlgn="base" hangingPunct="1">
        <a:lnSpc>
          <a:spcPts val="1519"/>
        </a:lnSpc>
        <a:spcBef>
          <a:spcPct val="0"/>
        </a:spcBef>
        <a:spcAft>
          <a:spcPct val="0"/>
        </a:spcAft>
        <a:defRPr sz="2400" spc="-42">
          <a:solidFill>
            <a:srgbClr val="FF0000"/>
          </a:solidFill>
          <a:latin typeface="+mj-lt"/>
          <a:ea typeface="+mj-ea"/>
          <a:cs typeface="+mj-cs"/>
          <a:sym typeface="Ubuntu Light" charset="0"/>
        </a:defRPr>
      </a:lvl1pPr>
      <a:lvl2pPr algn="l" rtl="0" eaLnBrk="1" fontAlgn="base" hangingPunct="1">
        <a:spcBef>
          <a:spcPct val="0"/>
        </a:spcBef>
        <a:spcAft>
          <a:spcPct val="0"/>
        </a:spcAft>
        <a:defRPr sz="1898">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1898">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1898">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1898">
          <a:solidFill>
            <a:schemeClr val="tx1"/>
          </a:solidFill>
          <a:latin typeface="Ubuntu Light" charset="0"/>
          <a:ea typeface="ヒラギノ角ゴ ProN W3" charset="0"/>
          <a:cs typeface="ヒラギノ角ゴ ProN W3" charset="0"/>
          <a:sym typeface="Ubuntu Light" charset="0"/>
        </a:defRPr>
      </a:lvl5pPr>
      <a:lvl6pPr marL="135615" algn="l" rtl="0" eaLnBrk="1" fontAlgn="base" hangingPunct="1">
        <a:spcBef>
          <a:spcPct val="0"/>
        </a:spcBef>
        <a:spcAft>
          <a:spcPct val="0"/>
        </a:spcAft>
        <a:defRPr sz="1898">
          <a:solidFill>
            <a:schemeClr val="tx1"/>
          </a:solidFill>
          <a:latin typeface="Ubuntu Light" charset="0"/>
          <a:ea typeface="ヒラギノ角ゴ ProN W3" charset="0"/>
          <a:cs typeface="ヒラギノ角ゴ ProN W3" charset="0"/>
          <a:sym typeface="Ubuntu Light" charset="0"/>
        </a:defRPr>
      </a:lvl6pPr>
      <a:lvl7pPr marL="271230" algn="l" rtl="0" eaLnBrk="1" fontAlgn="base" hangingPunct="1">
        <a:spcBef>
          <a:spcPct val="0"/>
        </a:spcBef>
        <a:spcAft>
          <a:spcPct val="0"/>
        </a:spcAft>
        <a:defRPr sz="1898">
          <a:solidFill>
            <a:schemeClr val="tx1"/>
          </a:solidFill>
          <a:latin typeface="Ubuntu Light" charset="0"/>
          <a:ea typeface="ヒラギノ角ゴ ProN W3" charset="0"/>
          <a:cs typeface="ヒラギノ角ゴ ProN W3" charset="0"/>
          <a:sym typeface="Ubuntu Light" charset="0"/>
        </a:defRPr>
      </a:lvl7pPr>
      <a:lvl8pPr marL="406844" algn="l" rtl="0" eaLnBrk="1" fontAlgn="base" hangingPunct="1">
        <a:spcBef>
          <a:spcPct val="0"/>
        </a:spcBef>
        <a:spcAft>
          <a:spcPct val="0"/>
        </a:spcAft>
        <a:defRPr sz="1898">
          <a:solidFill>
            <a:schemeClr val="tx1"/>
          </a:solidFill>
          <a:latin typeface="Ubuntu Light" charset="0"/>
          <a:ea typeface="ヒラギノ角ゴ ProN W3" charset="0"/>
          <a:cs typeface="ヒラギノ角ゴ ProN W3" charset="0"/>
          <a:sym typeface="Ubuntu Light" charset="0"/>
        </a:defRPr>
      </a:lvl8pPr>
      <a:lvl9pPr marL="542459" algn="l" rtl="0" eaLnBrk="1" fontAlgn="base" hangingPunct="1">
        <a:spcBef>
          <a:spcPct val="0"/>
        </a:spcBef>
        <a:spcAft>
          <a:spcPct val="0"/>
        </a:spcAft>
        <a:defRPr sz="1898">
          <a:solidFill>
            <a:schemeClr val="tx1"/>
          </a:solidFill>
          <a:latin typeface="Ubuntu Light" charset="0"/>
          <a:ea typeface="ヒラギノ角ゴ ProN W3" charset="0"/>
          <a:cs typeface="ヒラギノ角ゴ ProN W3" charset="0"/>
          <a:sym typeface="Ubuntu Light" charset="0"/>
        </a:defRPr>
      </a:lvl9pPr>
    </p:titleStyle>
    <p:bodyStyle>
      <a:lvl1pPr marL="0" indent="0" algn="l" rtl="0" eaLnBrk="1" fontAlgn="base" hangingPunct="1">
        <a:lnSpc>
          <a:spcPct val="110000"/>
        </a:lnSpc>
        <a:spcBef>
          <a:spcPts val="359"/>
        </a:spcBef>
        <a:spcAft>
          <a:spcPct val="0"/>
        </a:spcAft>
        <a:defRPr sz="1800">
          <a:solidFill>
            <a:schemeClr val="tx1"/>
          </a:solidFill>
          <a:latin typeface="+mn-lt"/>
          <a:ea typeface="+mn-ea"/>
          <a:cs typeface="+mn-cs"/>
          <a:sym typeface="Ubuntu" charset="0"/>
        </a:defRPr>
      </a:lvl1pPr>
      <a:lvl2pPr marL="119882" indent="-119882" algn="l" rtl="0" eaLnBrk="1" fontAlgn="base" hangingPunct="1">
        <a:lnSpc>
          <a:spcPct val="110000"/>
        </a:lnSpc>
        <a:spcBef>
          <a:spcPts val="359"/>
        </a:spcBef>
        <a:spcAft>
          <a:spcPct val="0"/>
        </a:spcAft>
        <a:buClr>
          <a:srgbClr val="FF0000"/>
        </a:buClr>
        <a:buSzPct val="80000"/>
        <a:buFont typeface="Ubuntu Light" charset="0"/>
        <a:buChar char="‣"/>
        <a:defRPr sz="1800">
          <a:solidFill>
            <a:srgbClr val="4F5146"/>
          </a:solidFill>
          <a:latin typeface="+mj-lt"/>
          <a:ea typeface="+mn-ea"/>
          <a:cs typeface="+mn-cs"/>
          <a:sym typeface="Ubuntu Light" charset="0"/>
        </a:defRPr>
      </a:lvl2pPr>
      <a:lvl3pPr marL="225698" indent="-119882" algn="l" rtl="0" eaLnBrk="1" fontAlgn="base" hangingPunct="1">
        <a:lnSpc>
          <a:spcPct val="140000"/>
        </a:lnSpc>
        <a:spcBef>
          <a:spcPct val="0"/>
        </a:spcBef>
        <a:spcAft>
          <a:spcPct val="0"/>
        </a:spcAft>
        <a:buClr>
          <a:srgbClr val="FF0000"/>
        </a:buClr>
        <a:buSzPct val="80000"/>
        <a:buFont typeface="Ubuntu Light" charset="0"/>
        <a:buChar char="‣"/>
        <a:defRPr sz="1400">
          <a:solidFill>
            <a:srgbClr val="4F5146"/>
          </a:solidFill>
          <a:latin typeface="+mj-lt"/>
          <a:ea typeface="+mn-ea"/>
          <a:cs typeface="+mn-cs"/>
          <a:sym typeface="Ubuntu Light" charset="0"/>
        </a:defRPr>
      </a:lvl3pPr>
      <a:lvl4pPr marL="225698" indent="-119882" algn="l" rtl="0" eaLnBrk="1" fontAlgn="base" hangingPunct="1">
        <a:lnSpc>
          <a:spcPct val="140000"/>
        </a:lnSpc>
        <a:spcBef>
          <a:spcPct val="0"/>
        </a:spcBef>
        <a:spcAft>
          <a:spcPct val="0"/>
        </a:spcAft>
        <a:buClr>
          <a:srgbClr val="FF0000"/>
        </a:buClr>
        <a:buSzPct val="80000"/>
        <a:buFont typeface="Ubuntu Light" charset="0"/>
        <a:buChar char="‣"/>
        <a:defRPr sz="1400">
          <a:solidFill>
            <a:srgbClr val="4F5146"/>
          </a:solidFill>
          <a:latin typeface="+mj-lt"/>
          <a:ea typeface="+mn-ea"/>
          <a:cs typeface="+mn-cs"/>
          <a:sym typeface="Ubuntu Light" charset="0"/>
        </a:defRPr>
      </a:lvl4pPr>
      <a:lvl5pPr marL="225698" indent="-119882" algn="l" rtl="0" eaLnBrk="1" fontAlgn="base" hangingPunct="1">
        <a:lnSpc>
          <a:spcPct val="140000"/>
        </a:lnSpc>
        <a:spcBef>
          <a:spcPct val="0"/>
        </a:spcBef>
        <a:spcAft>
          <a:spcPct val="0"/>
        </a:spcAft>
        <a:buClr>
          <a:srgbClr val="FF0000"/>
        </a:buClr>
        <a:buSzPct val="80000"/>
        <a:buFont typeface="Ubuntu Light" charset="0"/>
        <a:buChar char="‣"/>
        <a:defRPr sz="1400">
          <a:solidFill>
            <a:srgbClr val="4F5146"/>
          </a:solidFill>
          <a:latin typeface="+mj-lt"/>
          <a:ea typeface="+mn-ea"/>
          <a:cs typeface="+mn-cs"/>
          <a:sym typeface="Ubuntu Light" charset="0"/>
        </a:defRPr>
      </a:lvl5pPr>
      <a:lvl6pPr marL="361640" indent="-120547" algn="l" rtl="0" eaLnBrk="1" fontAlgn="base" hangingPunct="1">
        <a:lnSpc>
          <a:spcPct val="140000"/>
        </a:lnSpc>
        <a:spcBef>
          <a:spcPct val="0"/>
        </a:spcBef>
        <a:spcAft>
          <a:spcPct val="0"/>
        </a:spcAft>
        <a:buClr>
          <a:srgbClr val="4F5146"/>
        </a:buClr>
        <a:buSzPct val="80000"/>
        <a:buFont typeface="Ubuntu Light" charset="0"/>
        <a:buChar char="‣"/>
        <a:defRPr sz="717">
          <a:solidFill>
            <a:srgbClr val="4F5146"/>
          </a:solidFill>
          <a:latin typeface="+mj-lt"/>
          <a:ea typeface="+mn-ea"/>
          <a:cs typeface="+mn-cs"/>
          <a:sym typeface="Ubuntu Light" charset="0"/>
        </a:defRPr>
      </a:lvl6pPr>
      <a:lvl7pPr marL="497255" indent="-120547" algn="l" rtl="0" eaLnBrk="1" fontAlgn="base" hangingPunct="1">
        <a:lnSpc>
          <a:spcPct val="140000"/>
        </a:lnSpc>
        <a:spcBef>
          <a:spcPct val="0"/>
        </a:spcBef>
        <a:spcAft>
          <a:spcPct val="0"/>
        </a:spcAft>
        <a:buClr>
          <a:srgbClr val="4F5146"/>
        </a:buClr>
        <a:buSzPct val="80000"/>
        <a:buFont typeface="Ubuntu Light" charset="0"/>
        <a:buChar char="‣"/>
        <a:defRPr sz="717">
          <a:solidFill>
            <a:srgbClr val="4F5146"/>
          </a:solidFill>
          <a:latin typeface="+mj-lt"/>
          <a:ea typeface="+mn-ea"/>
          <a:cs typeface="+mn-cs"/>
          <a:sym typeface="Ubuntu Light" charset="0"/>
        </a:defRPr>
      </a:lvl7pPr>
      <a:lvl8pPr marL="632870" indent="-120547" algn="l" rtl="0" eaLnBrk="1" fontAlgn="base" hangingPunct="1">
        <a:lnSpc>
          <a:spcPct val="140000"/>
        </a:lnSpc>
        <a:spcBef>
          <a:spcPct val="0"/>
        </a:spcBef>
        <a:spcAft>
          <a:spcPct val="0"/>
        </a:spcAft>
        <a:buClr>
          <a:srgbClr val="4F5146"/>
        </a:buClr>
        <a:buSzPct val="80000"/>
        <a:buFont typeface="Ubuntu Light" charset="0"/>
        <a:buChar char="‣"/>
        <a:defRPr sz="717">
          <a:solidFill>
            <a:srgbClr val="4F5146"/>
          </a:solidFill>
          <a:latin typeface="+mj-lt"/>
          <a:ea typeface="+mn-ea"/>
          <a:cs typeface="+mn-cs"/>
          <a:sym typeface="Ubuntu Light" charset="0"/>
        </a:defRPr>
      </a:lvl8pPr>
      <a:lvl9pPr marL="768484" indent="-120547" algn="l" rtl="0" eaLnBrk="1" fontAlgn="base" hangingPunct="1">
        <a:lnSpc>
          <a:spcPct val="140000"/>
        </a:lnSpc>
        <a:spcBef>
          <a:spcPct val="0"/>
        </a:spcBef>
        <a:spcAft>
          <a:spcPct val="0"/>
        </a:spcAft>
        <a:buClr>
          <a:srgbClr val="4F5146"/>
        </a:buClr>
        <a:buSzPct val="80000"/>
        <a:buFont typeface="Ubuntu Light" charset="0"/>
        <a:buChar char="‣"/>
        <a:defRPr sz="717">
          <a:solidFill>
            <a:srgbClr val="4F5146"/>
          </a:solidFill>
          <a:latin typeface="+mj-lt"/>
          <a:ea typeface="+mn-ea"/>
          <a:cs typeface="+mn-cs"/>
          <a:sym typeface="Ubuntu Light" charset="0"/>
        </a:defRPr>
      </a:lvl9pPr>
    </p:bodyStyle>
    <p:otherStyle>
      <a:defPPr>
        <a:defRPr lang="en-US"/>
      </a:defPPr>
      <a:lvl1pPr marL="0" algn="l" defTabSz="135615" rtl="0" eaLnBrk="1" latinLnBrk="0" hangingPunct="1">
        <a:defRPr sz="548" kern="1200">
          <a:solidFill>
            <a:schemeClr val="tx1"/>
          </a:solidFill>
          <a:latin typeface="+mn-lt"/>
          <a:ea typeface="+mn-ea"/>
          <a:cs typeface="+mn-cs"/>
        </a:defRPr>
      </a:lvl1pPr>
      <a:lvl2pPr marL="135615" algn="l" defTabSz="135615" rtl="0" eaLnBrk="1" latinLnBrk="0" hangingPunct="1">
        <a:defRPr sz="548" kern="1200">
          <a:solidFill>
            <a:schemeClr val="tx1"/>
          </a:solidFill>
          <a:latin typeface="+mn-lt"/>
          <a:ea typeface="+mn-ea"/>
          <a:cs typeface="+mn-cs"/>
        </a:defRPr>
      </a:lvl2pPr>
      <a:lvl3pPr marL="271230" algn="l" defTabSz="135615" rtl="0" eaLnBrk="1" latinLnBrk="0" hangingPunct="1">
        <a:defRPr sz="548" kern="1200">
          <a:solidFill>
            <a:schemeClr val="tx1"/>
          </a:solidFill>
          <a:latin typeface="+mn-lt"/>
          <a:ea typeface="+mn-ea"/>
          <a:cs typeface="+mn-cs"/>
        </a:defRPr>
      </a:lvl3pPr>
      <a:lvl4pPr marL="406844" algn="l" defTabSz="135615" rtl="0" eaLnBrk="1" latinLnBrk="0" hangingPunct="1">
        <a:defRPr sz="548" kern="1200">
          <a:solidFill>
            <a:schemeClr val="tx1"/>
          </a:solidFill>
          <a:latin typeface="+mn-lt"/>
          <a:ea typeface="+mn-ea"/>
          <a:cs typeface="+mn-cs"/>
        </a:defRPr>
      </a:lvl4pPr>
      <a:lvl5pPr marL="542459" algn="l" defTabSz="135615" rtl="0" eaLnBrk="1" latinLnBrk="0" hangingPunct="1">
        <a:defRPr sz="548" kern="1200">
          <a:solidFill>
            <a:schemeClr val="tx1"/>
          </a:solidFill>
          <a:latin typeface="+mn-lt"/>
          <a:ea typeface="+mn-ea"/>
          <a:cs typeface="+mn-cs"/>
        </a:defRPr>
      </a:lvl5pPr>
      <a:lvl6pPr marL="678074" algn="l" defTabSz="135615" rtl="0" eaLnBrk="1" latinLnBrk="0" hangingPunct="1">
        <a:defRPr sz="548" kern="1200">
          <a:solidFill>
            <a:schemeClr val="tx1"/>
          </a:solidFill>
          <a:latin typeface="+mn-lt"/>
          <a:ea typeface="+mn-ea"/>
          <a:cs typeface="+mn-cs"/>
        </a:defRPr>
      </a:lvl6pPr>
      <a:lvl7pPr marL="813689" algn="l" defTabSz="135615" rtl="0" eaLnBrk="1" latinLnBrk="0" hangingPunct="1">
        <a:defRPr sz="548" kern="1200">
          <a:solidFill>
            <a:schemeClr val="tx1"/>
          </a:solidFill>
          <a:latin typeface="+mn-lt"/>
          <a:ea typeface="+mn-ea"/>
          <a:cs typeface="+mn-cs"/>
        </a:defRPr>
      </a:lvl7pPr>
      <a:lvl8pPr marL="949304" algn="l" defTabSz="135615" rtl="0" eaLnBrk="1" latinLnBrk="0" hangingPunct="1">
        <a:defRPr sz="548" kern="1200">
          <a:solidFill>
            <a:schemeClr val="tx1"/>
          </a:solidFill>
          <a:latin typeface="+mn-lt"/>
          <a:ea typeface="+mn-ea"/>
          <a:cs typeface="+mn-cs"/>
        </a:defRPr>
      </a:lvl8pPr>
      <a:lvl9pPr marL="1084919" algn="l" defTabSz="135615" rtl="0" eaLnBrk="1" latinLnBrk="0" hangingPunct="1">
        <a:defRPr sz="5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files.specialolympics.ch/Homepage/Sport/Delegationen/2022-Team-Switzerland-WWG-Kazan/Delegationscamp/Invito_Campo_della_delegazione_2021.pdf" TargetMode="External"/><Relationship Id="rId2" Type="http://schemas.openxmlformats.org/officeDocument/2006/relationships/hyperlink" Target="https://files.specialolympics.ch/Homepage/Sport/Delegationen/2022-Team-Switzerland-WWG-Kazan/Delegationscamp/Invitation_Camp_de_d%C3%A9l%C3%A9gation_2021.pdf"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hyperlink" Target="https://teams.microsoft.com/l/meetup-join/19%3ameeting_ODdlNTVlYTQtYWI4Yi00NGQ0LWE0YzMtZDI2MDViZjMzZThj%40thread.v2/0?context=%7b%22Tid%22%3a%22afef0141-3c67-447f-8e88-1b60bfcd8851%22%2c%22Oid%22%3a%220300f222-83e1-4c48-8d40-fac8c6bc3caf%22%7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err="1"/>
              <a:t>Webinaire</a:t>
            </a:r>
            <a:br>
              <a:rPr lang="en-US"/>
            </a:br>
            <a:r>
              <a:rPr lang="en-US"/>
              <a:t>Update World Winter Games Kazan</a:t>
            </a:r>
          </a:p>
        </p:txBody>
      </p:sp>
      <p:sp>
        <p:nvSpPr>
          <p:cNvPr id="9" name="Subtitle 8"/>
          <p:cNvSpPr>
            <a:spLocks noGrp="1"/>
          </p:cNvSpPr>
          <p:nvPr>
            <p:ph type="subTitle" idx="1"/>
          </p:nvPr>
        </p:nvSpPr>
        <p:spPr/>
        <p:txBody>
          <a:bodyPr/>
          <a:lstStyle/>
          <a:p>
            <a:endParaRPr lang="de-CH"/>
          </a:p>
          <a:p>
            <a:endParaRPr lang="de-CH"/>
          </a:p>
          <a:p>
            <a:r>
              <a:rPr lang="de-CH"/>
              <a:t>Date: le 5 </a:t>
            </a:r>
            <a:r>
              <a:rPr lang="de-CH" err="1"/>
              <a:t>octobre</a:t>
            </a:r>
            <a:r>
              <a:rPr lang="de-CH"/>
              <a:t> 2021</a:t>
            </a:r>
          </a:p>
        </p:txBody>
      </p:sp>
      <p:sp>
        <p:nvSpPr>
          <p:cNvPr id="2" name="Textfeld 1"/>
          <p:cNvSpPr txBox="1"/>
          <p:nvPr/>
        </p:nvSpPr>
        <p:spPr>
          <a:xfrm>
            <a:off x="3697357" y="628153"/>
            <a:ext cx="184731" cy="369332"/>
          </a:xfrm>
          <a:prstGeom prst="rect">
            <a:avLst/>
          </a:prstGeom>
          <a:noFill/>
        </p:spPr>
        <p:txBody>
          <a:bodyPr wrap="none" rtlCol="0">
            <a:spAutoFit/>
          </a:bodyPr>
          <a:lstStyle/>
          <a:p>
            <a:endParaRPr lang="de-DE"/>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C360A8-EE47-4F56-8CCB-D8BC92909641}"/>
              </a:ext>
            </a:extLst>
          </p:cNvPr>
          <p:cNvSpPr>
            <a:spLocks noGrp="1"/>
          </p:cNvSpPr>
          <p:nvPr>
            <p:ph type="title"/>
          </p:nvPr>
        </p:nvSpPr>
        <p:spPr/>
        <p:txBody>
          <a:bodyPr/>
          <a:lstStyle/>
          <a:p>
            <a:r>
              <a:rPr lang="de-CH" err="1"/>
              <a:t>Conséquences</a:t>
            </a:r>
            <a:r>
              <a:rPr lang="de-CH"/>
              <a:t> </a:t>
            </a:r>
            <a:r>
              <a:rPr lang="de-CH" err="1"/>
              <a:t>pour</a:t>
            </a:r>
            <a:r>
              <a:rPr lang="de-CH"/>
              <a:t> la </a:t>
            </a:r>
            <a:r>
              <a:rPr lang="de-CH" err="1"/>
              <a:t>délégation</a:t>
            </a:r>
            <a:endParaRPr lang="it-CH"/>
          </a:p>
        </p:txBody>
      </p:sp>
      <p:sp>
        <p:nvSpPr>
          <p:cNvPr id="3" name="Segnaposto contenuto 2">
            <a:extLst>
              <a:ext uri="{FF2B5EF4-FFF2-40B4-BE49-F238E27FC236}">
                <a16:creationId xmlns:a16="http://schemas.microsoft.com/office/drawing/2014/main" id="{22201F26-5159-44C8-B908-288D33EC630B}"/>
              </a:ext>
            </a:extLst>
          </p:cNvPr>
          <p:cNvSpPr>
            <a:spLocks noGrp="1"/>
          </p:cNvSpPr>
          <p:nvPr>
            <p:ph idx="1"/>
          </p:nvPr>
        </p:nvSpPr>
        <p:spPr/>
        <p:txBody>
          <a:bodyPr/>
          <a:lstStyle/>
          <a:p>
            <a:pPr marL="285750" indent="-285750">
              <a:buFont typeface="Arial" panose="020B0604020202020204" pitchFamily="34" charset="0"/>
              <a:buChar char="•"/>
            </a:pPr>
            <a:r>
              <a:rPr lang="de-CH" err="1"/>
              <a:t>Confirmation</a:t>
            </a:r>
            <a:r>
              <a:rPr lang="de-CH"/>
              <a:t> de la </a:t>
            </a:r>
            <a:r>
              <a:rPr lang="de-CH" err="1"/>
              <a:t>sélection</a:t>
            </a:r>
            <a:r>
              <a:rPr lang="de-CH"/>
              <a:t> de la </a:t>
            </a:r>
            <a:r>
              <a:rPr lang="de-CH" err="1"/>
              <a:t>part</a:t>
            </a:r>
            <a:r>
              <a:rPr lang="de-CH"/>
              <a:t> des </a:t>
            </a:r>
            <a:r>
              <a:rPr lang="de-CH" err="1"/>
              <a:t>coaches</a:t>
            </a:r>
            <a:r>
              <a:rPr lang="de-CH"/>
              <a:t> </a:t>
            </a:r>
            <a:r>
              <a:rPr lang="de-CH" err="1"/>
              <a:t>ed</a:t>
            </a:r>
            <a:r>
              <a:rPr lang="de-CH"/>
              <a:t> des </a:t>
            </a:r>
            <a:r>
              <a:rPr lang="de-CH" err="1"/>
              <a:t>athlètes</a:t>
            </a:r>
            <a:endParaRPr lang="de-CH"/>
          </a:p>
          <a:p>
            <a:pPr marL="511448" lvl="3" indent="-285750">
              <a:buFont typeface="Arial" panose="020B0604020202020204" pitchFamily="34" charset="0"/>
              <a:buChar char="•"/>
            </a:pPr>
            <a:r>
              <a:rPr lang="de-CH"/>
              <a:t>A </a:t>
            </a:r>
            <a:r>
              <a:rPr lang="de-CH" err="1"/>
              <a:t>confirmer</a:t>
            </a:r>
            <a:r>
              <a:rPr lang="de-CH"/>
              <a:t> par </a:t>
            </a:r>
            <a:r>
              <a:rPr lang="de-CH" err="1"/>
              <a:t>les</a:t>
            </a:r>
            <a:r>
              <a:rPr lang="de-CH"/>
              <a:t> </a:t>
            </a:r>
            <a:r>
              <a:rPr lang="de-CH" err="1"/>
              <a:t>coaches</a:t>
            </a:r>
            <a:endParaRPr lang="de-CH"/>
          </a:p>
          <a:p>
            <a:pPr marL="285750" indent="-285750">
              <a:buFont typeface="Arial" panose="020B0604020202020204" pitchFamily="34" charset="0"/>
              <a:buChar char="•"/>
            </a:pPr>
            <a:r>
              <a:rPr lang="de-CH"/>
              <a:t>Prolongation du </a:t>
            </a:r>
            <a:r>
              <a:rPr lang="de-CH" err="1"/>
              <a:t>délai</a:t>
            </a:r>
            <a:r>
              <a:rPr lang="de-CH"/>
              <a:t> de </a:t>
            </a:r>
            <a:r>
              <a:rPr lang="de-CH" err="1"/>
              <a:t>confirmation</a:t>
            </a:r>
            <a:r>
              <a:rPr lang="de-CH"/>
              <a:t> du </a:t>
            </a:r>
            <a:r>
              <a:rPr lang="de-CH" err="1"/>
              <a:t>quota</a:t>
            </a:r>
            <a:r>
              <a:rPr lang="de-CH"/>
              <a:t> de la </a:t>
            </a:r>
            <a:r>
              <a:rPr lang="de-CH" err="1"/>
              <a:t>délégation</a:t>
            </a:r>
            <a:endParaRPr lang="de-CH"/>
          </a:p>
          <a:p>
            <a:pPr marL="511448" lvl="2" indent="-285750">
              <a:buFont typeface="Arial" panose="020B0604020202020204" pitchFamily="34" charset="0"/>
              <a:buChar char="•"/>
            </a:pPr>
            <a:r>
              <a:rPr lang="de-CH"/>
              <a:t>A </a:t>
            </a:r>
            <a:r>
              <a:rPr lang="de-CH" err="1"/>
              <a:t>confirmer</a:t>
            </a:r>
            <a:r>
              <a:rPr lang="de-CH"/>
              <a:t> par SOSWI</a:t>
            </a:r>
          </a:p>
          <a:p>
            <a:pPr marL="285750" indent="-285750">
              <a:buFont typeface="Arial" panose="020B0604020202020204" pitchFamily="34" charset="0"/>
              <a:buChar char="•"/>
            </a:pPr>
            <a:r>
              <a:rPr lang="de-CH"/>
              <a:t>Extension du </a:t>
            </a:r>
            <a:r>
              <a:rPr lang="de-CH" err="1"/>
              <a:t>délai</a:t>
            </a:r>
            <a:r>
              <a:rPr lang="de-CH"/>
              <a:t> </a:t>
            </a:r>
            <a:r>
              <a:rPr lang="de-CH" err="1"/>
              <a:t>d’inscription</a:t>
            </a:r>
            <a:r>
              <a:rPr lang="de-CH"/>
              <a:t> </a:t>
            </a:r>
            <a:r>
              <a:rPr lang="de-CH" err="1"/>
              <a:t>pour</a:t>
            </a:r>
            <a:r>
              <a:rPr lang="de-CH"/>
              <a:t> </a:t>
            </a:r>
            <a:r>
              <a:rPr lang="de-CH" err="1"/>
              <a:t>nouveaux</a:t>
            </a:r>
            <a:r>
              <a:rPr lang="de-CH"/>
              <a:t> </a:t>
            </a:r>
            <a:r>
              <a:rPr lang="de-CH" err="1"/>
              <a:t>membres</a:t>
            </a:r>
            <a:endParaRPr lang="de-CH"/>
          </a:p>
          <a:p>
            <a:pPr marL="285750" indent="-285750">
              <a:buFont typeface="Arial" panose="020B0604020202020204" pitchFamily="34" charset="0"/>
              <a:buChar char="•"/>
            </a:pPr>
            <a:r>
              <a:rPr lang="de-CH"/>
              <a:t>Extension du </a:t>
            </a:r>
            <a:r>
              <a:rPr lang="de-CH" err="1"/>
              <a:t>délai</a:t>
            </a:r>
            <a:r>
              <a:rPr lang="de-CH"/>
              <a:t> </a:t>
            </a:r>
            <a:r>
              <a:rPr lang="de-CH" err="1"/>
              <a:t>d’activation</a:t>
            </a:r>
            <a:r>
              <a:rPr lang="de-CH"/>
              <a:t> </a:t>
            </a:r>
            <a:r>
              <a:rPr lang="de-CH" err="1"/>
              <a:t>pour</a:t>
            </a:r>
            <a:r>
              <a:rPr lang="de-CH"/>
              <a:t> </a:t>
            </a:r>
            <a:r>
              <a:rPr lang="de-CH" err="1"/>
              <a:t>les</a:t>
            </a:r>
            <a:r>
              <a:rPr lang="de-CH"/>
              <a:t> </a:t>
            </a:r>
            <a:r>
              <a:rPr lang="de-CH" err="1"/>
              <a:t>remplaçants</a:t>
            </a:r>
            <a:endParaRPr lang="de-CH"/>
          </a:p>
          <a:p>
            <a:pPr marL="285750" indent="-285750">
              <a:buFont typeface="Arial" panose="020B0604020202020204" pitchFamily="34" charset="0"/>
              <a:buChar char="•"/>
            </a:pPr>
            <a:r>
              <a:rPr lang="de-CH"/>
              <a:t>Organisation </a:t>
            </a:r>
            <a:r>
              <a:rPr lang="de-CH" err="1"/>
              <a:t>d’un</a:t>
            </a:r>
            <a:r>
              <a:rPr lang="de-CH"/>
              <a:t> 2. camp de </a:t>
            </a:r>
            <a:r>
              <a:rPr lang="de-CH" err="1"/>
              <a:t>délégation</a:t>
            </a:r>
            <a:r>
              <a:rPr lang="de-CH"/>
              <a:t> en 2022</a:t>
            </a:r>
          </a:p>
          <a:p>
            <a:pPr marL="285750" indent="-285750">
              <a:buFont typeface="Arial" panose="020B0604020202020204" pitchFamily="34" charset="0"/>
              <a:buChar char="•"/>
            </a:pPr>
            <a:endParaRPr lang="de-CH"/>
          </a:p>
          <a:p>
            <a:pPr marL="285750" indent="-285750">
              <a:buFont typeface="Arial" panose="020B0604020202020204" pitchFamily="34" charset="0"/>
              <a:buChar char="•"/>
            </a:pPr>
            <a:r>
              <a:rPr lang="de-CH" u="sng"/>
              <a:t>Challenge SOSWI:</a:t>
            </a:r>
            <a:r>
              <a:rPr lang="de-CH"/>
              <a:t> Organisation en parallel de la </a:t>
            </a:r>
            <a:r>
              <a:rPr lang="de-CH" err="1"/>
              <a:t>délégation</a:t>
            </a:r>
            <a:r>
              <a:rPr lang="de-CH"/>
              <a:t> </a:t>
            </a:r>
            <a:r>
              <a:rPr lang="de-CH" err="1"/>
              <a:t>pour</a:t>
            </a:r>
            <a:r>
              <a:rPr lang="de-CH"/>
              <a:t> </a:t>
            </a:r>
            <a:r>
              <a:rPr lang="de-CH" err="1"/>
              <a:t>les</a:t>
            </a:r>
            <a:r>
              <a:rPr lang="de-CH"/>
              <a:t> World Summer Games Berlin 2023</a:t>
            </a:r>
          </a:p>
          <a:p>
            <a:pPr marL="285750" indent="-285750">
              <a:buFont typeface="Arial" panose="020B0604020202020204" pitchFamily="34" charset="0"/>
              <a:buChar char="•"/>
            </a:pPr>
            <a:endParaRPr lang="it-CH"/>
          </a:p>
        </p:txBody>
      </p:sp>
      <p:sp>
        <p:nvSpPr>
          <p:cNvPr id="4" name="Segnaposto numero diapositiva 3">
            <a:extLst>
              <a:ext uri="{FF2B5EF4-FFF2-40B4-BE49-F238E27FC236}">
                <a16:creationId xmlns:a16="http://schemas.microsoft.com/office/drawing/2014/main" id="{3FF7CAEC-8245-4780-89D3-FFBB9698A811}"/>
              </a:ext>
            </a:extLst>
          </p:cNvPr>
          <p:cNvSpPr>
            <a:spLocks noGrp="1"/>
          </p:cNvSpPr>
          <p:nvPr>
            <p:ph type="sldNum" sz="quarter" idx="4"/>
          </p:nvPr>
        </p:nvSpPr>
        <p:spPr/>
        <p:txBody>
          <a:bodyPr/>
          <a:lstStyle/>
          <a:p>
            <a:fld id="{F4B88F72-1EA4-FE40-A5CA-BD0111E6622B}" type="slidenum">
              <a:rPr lang="en-US" smtClean="0"/>
              <a:pPr/>
              <a:t>10</a:t>
            </a:fld>
            <a:r>
              <a:rPr lang="en-US"/>
              <a:t> | Special Olympics Switzerland </a:t>
            </a:r>
            <a:endParaRPr lang="en-US">
              <a:cs typeface="Ubuntu"/>
            </a:endParaRPr>
          </a:p>
        </p:txBody>
      </p:sp>
    </p:spTree>
    <p:extLst>
      <p:ext uri="{BB962C8B-B14F-4D97-AF65-F5344CB8AC3E}">
        <p14:creationId xmlns:p14="http://schemas.microsoft.com/office/powerpoint/2010/main" val="343596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DFE9D9-3599-491B-9AFE-6933F6A30CE4}"/>
              </a:ext>
            </a:extLst>
          </p:cNvPr>
          <p:cNvSpPr>
            <a:spLocks noGrp="1"/>
          </p:cNvSpPr>
          <p:nvPr>
            <p:ph type="title"/>
          </p:nvPr>
        </p:nvSpPr>
        <p:spPr/>
        <p:txBody>
          <a:bodyPr/>
          <a:lstStyle/>
          <a:p>
            <a:r>
              <a:rPr lang="fr-FR"/>
              <a:t>la poursuite de la préparation</a:t>
            </a:r>
            <a:endParaRPr lang="de-DE"/>
          </a:p>
        </p:txBody>
      </p:sp>
      <p:sp>
        <p:nvSpPr>
          <p:cNvPr id="3" name="Textplatzhalter 2">
            <a:extLst>
              <a:ext uri="{FF2B5EF4-FFF2-40B4-BE49-F238E27FC236}">
                <a16:creationId xmlns:a16="http://schemas.microsoft.com/office/drawing/2014/main" id="{CDA9B19F-D487-4757-8B57-9290BCD4366B}"/>
              </a:ext>
            </a:extLst>
          </p:cNvPr>
          <p:cNvSpPr>
            <a:spLocks noGrp="1"/>
          </p:cNvSpPr>
          <p:nvPr>
            <p:ph type="body" idx="1"/>
          </p:nvPr>
        </p:nvSpPr>
        <p:spPr/>
        <p:txBody>
          <a:bodyPr/>
          <a:lstStyle/>
          <a:p>
            <a:endParaRPr lang="en-US"/>
          </a:p>
        </p:txBody>
      </p:sp>
      <p:sp>
        <p:nvSpPr>
          <p:cNvPr id="4" name="Foliennummernplatzhalter 3">
            <a:extLst>
              <a:ext uri="{FF2B5EF4-FFF2-40B4-BE49-F238E27FC236}">
                <a16:creationId xmlns:a16="http://schemas.microsoft.com/office/drawing/2014/main" id="{30F2CB92-3254-4C5C-9ADF-F534D5FE00D5}"/>
              </a:ext>
            </a:extLst>
          </p:cNvPr>
          <p:cNvSpPr>
            <a:spLocks noGrp="1"/>
          </p:cNvSpPr>
          <p:nvPr>
            <p:ph type="sldNum" sz="quarter" idx="4"/>
          </p:nvPr>
        </p:nvSpPr>
        <p:spPr/>
        <p:txBody>
          <a:bodyPr/>
          <a:lstStyle/>
          <a:p>
            <a:fld id="{F4B88F72-1EA4-FE40-A5CA-BD0111E6622B}" type="slidenum">
              <a:rPr lang="en-US" smtClean="0"/>
              <a:pPr/>
              <a:t>11</a:t>
            </a:fld>
            <a:r>
              <a:rPr lang="en-US"/>
              <a:t> | Special Olympics Switzerland </a:t>
            </a:r>
            <a:endParaRPr lang="en-US">
              <a:cs typeface="Ubuntu"/>
            </a:endParaRPr>
          </a:p>
        </p:txBody>
      </p:sp>
    </p:spTree>
    <p:extLst>
      <p:ext uri="{BB962C8B-B14F-4D97-AF65-F5344CB8AC3E}">
        <p14:creationId xmlns:p14="http://schemas.microsoft.com/office/powerpoint/2010/main" val="2798370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1F04BDF-6371-4C28-9A48-93B420502FCD}"/>
              </a:ext>
            </a:extLst>
          </p:cNvPr>
          <p:cNvSpPr>
            <a:spLocks noGrp="1"/>
          </p:cNvSpPr>
          <p:nvPr>
            <p:ph type="title"/>
          </p:nvPr>
        </p:nvSpPr>
        <p:spPr/>
        <p:txBody>
          <a:bodyPr/>
          <a:lstStyle/>
          <a:p>
            <a:r>
              <a:rPr lang="de-CH"/>
              <a:t>Dates</a:t>
            </a:r>
          </a:p>
        </p:txBody>
      </p:sp>
      <p:sp>
        <p:nvSpPr>
          <p:cNvPr id="6" name="Inhaltsplatzhalter 5">
            <a:extLst>
              <a:ext uri="{FF2B5EF4-FFF2-40B4-BE49-F238E27FC236}">
                <a16:creationId xmlns:a16="http://schemas.microsoft.com/office/drawing/2014/main" id="{14926A05-5C60-4625-8449-3A48349A6EA1}"/>
              </a:ext>
            </a:extLst>
          </p:cNvPr>
          <p:cNvSpPr>
            <a:spLocks noGrp="1"/>
          </p:cNvSpPr>
          <p:nvPr>
            <p:ph idx="1"/>
          </p:nvPr>
        </p:nvSpPr>
        <p:spPr>
          <a:xfrm>
            <a:off x="544513" y="3727647"/>
            <a:ext cx="7912100" cy="1036522"/>
          </a:xfrm>
        </p:spPr>
        <p:txBody>
          <a:bodyPr/>
          <a:lstStyle/>
          <a:p>
            <a:r>
              <a:rPr lang="de-CH" sz="1600"/>
              <a:t>Pas </a:t>
            </a:r>
            <a:r>
              <a:rPr lang="de-CH" sz="1600" err="1"/>
              <a:t>encore</a:t>
            </a:r>
            <a:r>
              <a:rPr lang="de-CH" sz="1600"/>
              <a:t> plus </a:t>
            </a:r>
            <a:r>
              <a:rPr lang="de-CH" sz="1600" err="1"/>
              <a:t>d’informations</a:t>
            </a:r>
            <a:r>
              <a:rPr lang="de-CH" sz="1600"/>
              <a:t> </a:t>
            </a:r>
            <a:r>
              <a:rPr lang="de-CH" sz="1600" err="1"/>
              <a:t>detaillées</a:t>
            </a:r>
            <a:r>
              <a:rPr lang="de-CH" sz="1600"/>
              <a:t>.</a:t>
            </a:r>
          </a:p>
          <a:p>
            <a:r>
              <a:rPr lang="fr-FR" sz="1600"/>
              <a:t>Nous ne planifierons pas d'autres événements, mais nous soutenons les initiatives personnelles des entraîneurs tant qu'elles n'interfèrent pas avec les plans de SOSWI.</a:t>
            </a:r>
            <a:endParaRPr lang="de-CH" sz="1600"/>
          </a:p>
          <a:p>
            <a:endParaRPr lang="de-CH"/>
          </a:p>
          <a:p>
            <a:endParaRPr lang="de-CH"/>
          </a:p>
          <a:p>
            <a:endParaRPr lang="de-CH"/>
          </a:p>
        </p:txBody>
      </p:sp>
      <p:sp>
        <p:nvSpPr>
          <p:cNvPr id="4" name="Foliennummernplatzhalter 3">
            <a:extLst>
              <a:ext uri="{FF2B5EF4-FFF2-40B4-BE49-F238E27FC236}">
                <a16:creationId xmlns:a16="http://schemas.microsoft.com/office/drawing/2014/main" id="{EE9C3F19-1520-4586-B48D-638AACD93D65}"/>
              </a:ext>
            </a:extLst>
          </p:cNvPr>
          <p:cNvSpPr>
            <a:spLocks noGrp="1"/>
          </p:cNvSpPr>
          <p:nvPr>
            <p:ph type="sldNum" sz="quarter" idx="4"/>
          </p:nvPr>
        </p:nvSpPr>
        <p:spPr/>
        <p:txBody>
          <a:bodyPr/>
          <a:lstStyle/>
          <a:p>
            <a:fld id="{F4B88F72-1EA4-FE40-A5CA-BD0111E6622B}" type="slidenum">
              <a:rPr lang="en-US" smtClean="0"/>
              <a:pPr/>
              <a:t>12</a:t>
            </a:fld>
            <a:r>
              <a:rPr lang="en-US"/>
              <a:t> | Special Olympics Switzerland </a:t>
            </a:r>
            <a:endParaRPr lang="en-US">
              <a:cs typeface="Ubuntu"/>
            </a:endParaRPr>
          </a:p>
        </p:txBody>
      </p:sp>
      <p:graphicFrame>
        <p:nvGraphicFramePr>
          <p:cNvPr id="7" name="Tabelle 7">
            <a:extLst>
              <a:ext uri="{FF2B5EF4-FFF2-40B4-BE49-F238E27FC236}">
                <a16:creationId xmlns:a16="http://schemas.microsoft.com/office/drawing/2014/main" id="{4E4D4BA9-067B-4444-B89C-61D9A8EAA527}"/>
              </a:ext>
            </a:extLst>
          </p:cNvPr>
          <p:cNvGraphicFramePr>
            <a:graphicFrameLocks noGrp="1"/>
          </p:cNvGraphicFramePr>
          <p:nvPr>
            <p:extLst>
              <p:ext uri="{D42A27DB-BD31-4B8C-83A1-F6EECF244321}">
                <p14:modId xmlns:p14="http://schemas.microsoft.com/office/powerpoint/2010/main" val="2100365296"/>
              </p:ext>
            </p:extLst>
          </p:nvPr>
        </p:nvGraphicFramePr>
        <p:xfrm>
          <a:off x="544513" y="1178015"/>
          <a:ext cx="6086104" cy="2479181"/>
        </p:xfrm>
        <a:graphic>
          <a:graphicData uri="http://schemas.openxmlformats.org/drawingml/2006/table">
            <a:tbl>
              <a:tblPr firstRow="1" bandRow="1">
                <a:tableStyleId>{5C22544A-7EE6-4342-B048-85BDC9FD1C3A}</a:tableStyleId>
              </a:tblPr>
              <a:tblGrid>
                <a:gridCol w="3038104">
                  <a:extLst>
                    <a:ext uri="{9D8B030D-6E8A-4147-A177-3AD203B41FA5}">
                      <a16:colId xmlns:a16="http://schemas.microsoft.com/office/drawing/2014/main" val="3414291316"/>
                    </a:ext>
                  </a:extLst>
                </a:gridCol>
                <a:gridCol w="3048000">
                  <a:extLst>
                    <a:ext uri="{9D8B030D-6E8A-4147-A177-3AD203B41FA5}">
                      <a16:colId xmlns:a16="http://schemas.microsoft.com/office/drawing/2014/main" val="999245391"/>
                    </a:ext>
                  </a:extLst>
                </a:gridCol>
              </a:tblGrid>
              <a:tr h="350661">
                <a:tc>
                  <a:txBody>
                    <a:bodyPr/>
                    <a:lstStyle/>
                    <a:p>
                      <a:r>
                        <a:rPr lang="de-CH" sz="1200"/>
                        <a:t>Date</a:t>
                      </a:r>
                    </a:p>
                  </a:txBody>
                  <a:tcPr anchor="ctr"/>
                </a:tc>
                <a:tc>
                  <a:txBody>
                    <a:bodyPr/>
                    <a:lstStyle/>
                    <a:p>
                      <a:r>
                        <a:rPr lang="de-CH" sz="1200"/>
                        <a:t>Occasion</a:t>
                      </a:r>
                    </a:p>
                  </a:txBody>
                  <a:tcPr anchor="ctr"/>
                </a:tc>
                <a:extLst>
                  <a:ext uri="{0D108BD9-81ED-4DB2-BD59-A6C34878D82A}">
                    <a16:rowId xmlns:a16="http://schemas.microsoft.com/office/drawing/2014/main" val="3393825218"/>
                  </a:ext>
                </a:extLst>
              </a:tr>
              <a:tr h="370840">
                <a:tc>
                  <a:txBody>
                    <a:bodyPr/>
                    <a:lstStyle/>
                    <a:p>
                      <a:r>
                        <a:rPr lang="de-CH" sz="1200"/>
                        <a:t>01.02.2022</a:t>
                      </a:r>
                    </a:p>
                  </a:txBody>
                  <a:tcPr anchor="ctr"/>
                </a:tc>
                <a:tc>
                  <a:txBody>
                    <a:bodyPr/>
                    <a:lstStyle/>
                    <a:p>
                      <a:r>
                        <a:rPr lang="en-US" sz="1200"/>
                        <a:t>Reconfirmation of Quota Kazan 2022</a:t>
                      </a:r>
                      <a:endParaRPr lang="de-CH" sz="1200"/>
                    </a:p>
                  </a:txBody>
                  <a:tcPr anchor="ctr"/>
                </a:tc>
                <a:extLst>
                  <a:ext uri="{0D108BD9-81ED-4DB2-BD59-A6C34878D82A}">
                    <a16:rowId xmlns:a16="http://schemas.microsoft.com/office/drawing/2014/main" val="4284189924"/>
                  </a:ext>
                </a:extLst>
              </a:tr>
              <a:tr h="370840">
                <a:tc>
                  <a:txBody>
                    <a:bodyPr/>
                    <a:lstStyle/>
                    <a:p>
                      <a:r>
                        <a:rPr lang="de-CH" sz="1200"/>
                        <a:t>tbd (31.05. or 15.09.22)</a:t>
                      </a:r>
                    </a:p>
                  </a:txBody>
                  <a:tcPr anchor="ctr"/>
                </a:tc>
                <a:tc>
                  <a:txBody>
                    <a:bodyPr/>
                    <a:lstStyle/>
                    <a:p>
                      <a:r>
                        <a:rPr lang="de-CH" sz="1200"/>
                        <a:t>Registration Deadline</a:t>
                      </a:r>
                    </a:p>
                  </a:txBody>
                  <a:tcPr anchor="ctr"/>
                </a:tc>
                <a:extLst>
                  <a:ext uri="{0D108BD9-81ED-4DB2-BD59-A6C34878D82A}">
                    <a16:rowId xmlns:a16="http://schemas.microsoft.com/office/drawing/2014/main" val="3261298085"/>
                  </a:ext>
                </a:extLst>
              </a:tr>
              <a:tr h="0">
                <a:tc>
                  <a:txBody>
                    <a:bodyPr/>
                    <a:lstStyle/>
                    <a:p>
                      <a:r>
                        <a:rPr lang="de-CH" sz="1200" err="1"/>
                        <a:t>tbd</a:t>
                      </a:r>
                      <a:endParaRPr lang="de-CH" sz="1200"/>
                    </a:p>
                  </a:txBody>
                  <a:tcPr anchor="ctr"/>
                </a:tc>
                <a:tc>
                  <a:txBody>
                    <a:bodyPr/>
                    <a:lstStyle/>
                    <a:p>
                      <a:r>
                        <a:rPr lang="de-CH" sz="1200" err="1"/>
                        <a:t>Activation</a:t>
                      </a:r>
                      <a:r>
                        <a:rPr lang="de-CH" sz="1200"/>
                        <a:t> </a:t>
                      </a:r>
                      <a:r>
                        <a:rPr lang="de-CH" sz="1200" err="1"/>
                        <a:t>alternates</a:t>
                      </a:r>
                      <a:endParaRPr lang="de-CH" sz="1200"/>
                    </a:p>
                  </a:txBody>
                  <a:tcPr anchor="ctr"/>
                </a:tc>
                <a:extLst>
                  <a:ext uri="{0D108BD9-81ED-4DB2-BD59-A6C34878D82A}">
                    <a16:rowId xmlns:a16="http://schemas.microsoft.com/office/drawing/2014/main" val="2580487229"/>
                  </a:ext>
                </a:extLst>
              </a:tr>
              <a:tr h="370840">
                <a:tc>
                  <a:txBody>
                    <a:bodyPr/>
                    <a:lstStyle/>
                    <a:p>
                      <a:r>
                        <a:rPr lang="de-CH" sz="1200" i="0" dirty="0"/>
                        <a:t>16. – 18.12.2022</a:t>
                      </a:r>
                    </a:p>
                  </a:txBody>
                  <a:tcPr anchor="ctr"/>
                </a:tc>
                <a:tc>
                  <a:txBody>
                    <a:bodyPr/>
                    <a:lstStyle/>
                    <a:p>
                      <a:r>
                        <a:rPr lang="de-CH" sz="1200" i="0" dirty="0"/>
                        <a:t>2. Camp de </a:t>
                      </a:r>
                      <a:r>
                        <a:rPr lang="de-CH" sz="1200" i="0" dirty="0" err="1"/>
                        <a:t>délégation</a:t>
                      </a:r>
                      <a:endParaRPr lang="de-CH" sz="1200" i="0" dirty="0"/>
                    </a:p>
                  </a:txBody>
                  <a:tcPr anchor="ctr"/>
                </a:tc>
                <a:extLst>
                  <a:ext uri="{0D108BD9-81ED-4DB2-BD59-A6C34878D82A}">
                    <a16:rowId xmlns:a16="http://schemas.microsoft.com/office/drawing/2014/main" val="3910007966"/>
                  </a:ext>
                </a:extLst>
              </a:tr>
              <a:tr h="370840">
                <a:tc>
                  <a:txBody>
                    <a:bodyPr/>
                    <a:lstStyle/>
                    <a:p>
                      <a:r>
                        <a:rPr lang="de-CH" sz="1200"/>
                        <a:t>Tbd</a:t>
                      </a:r>
                    </a:p>
                  </a:txBody>
                  <a:tcPr anchor="ctr"/>
                </a:tc>
                <a:tc>
                  <a:txBody>
                    <a:bodyPr/>
                    <a:lstStyle/>
                    <a:p>
                      <a:r>
                        <a:rPr lang="de-CH" sz="1200"/>
                        <a:t>World Winter Games Kazan 2023</a:t>
                      </a:r>
                    </a:p>
                  </a:txBody>
                  <a:tcPr anchor="ctr"/>
                </a:tc>
                <a:extLst>
                  <a:ext uri="{0D108BD9-81ED-4DB2-BD59-A6C34878D82A}">
                    <a16:rowId xmlns:a16="http://schemas.microsoft.com/office/drawing/2014/main" val="2455619228"/>
                  </a:ext>
                </a:extLst>
              </a:tr>
              <a:tr h="370840">
                <a:tc>
                  <a:txBody>
                    <a:bodyPr/>
                    <a:lstStyle/>
                    <a:p>
                      <a:r>
                        <a:rPr lang="de-CH" sz="1200"/>
                        <a:t>01.04.2023</a:t>
                      </a:r>
                    </a:p>
                  </a:txBody>
                  <a:tcPr anchor="ctr"/>
                </a:tc>
                <a:tc>
                  <a:txBody>
                    <a:bodyPr/>
                    <a:lstStyle/>
                    <a:p>
                      <a:r>
                        <a:rPr lang="de-CH" sz="1200" dirty="0" err="1"/>
                        <a:t>Evénement</a:t>
                      </a:r>
                      <a:r>
                        <a:rPr lang="de-CH" sz="1200" dirty="0"/>
                        <a:t> de </a:t>
                      </a:r>
                      <a:r>
                        <a:rPr lang="de-CH" sz="1200" dirty="0" err="1"/>
                        <a:t>clôture</a:t>
                      </a:r>
                      <a:endParaRPr lang="de-CH" sz="1200" dirty="0"/>
                    </a:p>
                  </a:txBody>
                  <a:tcPr anchor="ctr"/>
                </a:tc>
                <a:extLst>
                  <a:ext uri="{0D108BD9-81ED-4DB2-BD59-A6C34878D82A}">
                    <a16:rowId xmlns:a16="http://schemas.microsoft.com/office/drawing/2014/main" val="9785445"/>
                  </a:ext>
                </a:extLst>
              </a:tr>
            </a:tbl>
          </a:graphicData>
        </a:graphic>
      </p:graphicFrame>
    </p:spTree>
    <p:extLst>
      <p:ext uri="{BB962C8B-B14F-4D97-AF65-F5344CB8AC3E}">
        <p14:creationId xmlns:p14="http://schemas.microsoft.com/office/powerpoint/2010/main" val="199277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1ACB34-428C-4A30-A9B7-63918476AAB1}"/>
              </a:ext>
            </a:extLst>
          </p:cNvPr>
          <p:cNvSpPr>
            <a:spLocks noGrp="1"/>
          </p:cNvSpPr>
          <p:nvPr>
            <p:ph type="title"/>
          </p:nvPr>
        </p:nvSpPr>
        <p:spPr/>
        <p:txBody>
          <a:bodyPr/>
          <a:lstStyle/>
          <a:p>
            <a:r>
              <a:rPr lang="de-CH" dirty="0"/>
              <a:t>2. Camp de </a:t>
            </a:r>
            <a:r>
              <a:rPr lang="de-CH" dirty="0" err="1"/>
              <a:t>délégation</a:t>
            </a:r>
            <a:endParaRPr lang="de-CH" dirty="0"/>
          </a:p>
        </p:txBody>
      </p:sp>
      <p:sp>
        <p:nvSpPr>
          <p:cNvPr id="3" name="Inhaltsplatzhalter 2">
            <a:extLst>
              <a:ext uri="{FF2B5EF4-FFF2-40B4-BE49-F238E27FC236}">
                <a16:creationId xmlns:a16="http://schemas.microsoft.com/office/drawing/2014/main" id="{97984BA1-C701-4F6E-ABE0-62465BADFADA}"/>
              </a:ext>
            </a:extLst>
          </p:cNvPr>
          <p:cNvSpPr>
            <a:spLocks noGrp="1"/>
          </p:cNvSpPr>
          <p:nvPr>
            <p:ph idx="1"/>
          </p:nvPr>
        </p:nvSpPr>
        <p:spPr/>
        <p:txBody>
          <a:bodyPr/>
          <a:lstStyle/>
          <a:p>
            <a:endParaRPr lang="de-CH" dirty="0"/>
          </a:p>
          <a:p>
            <a:endParaRPr lang="de-CH" b="1" dirty="0"/>
          </a:p>
          <a:p>
            <a:endParaRPr lang="de-CH" b="1" dirty="0"/>
          </a:p>
          <a:p>
            <a:pPr algn="ctr"/>
            <a:r>
              <a:rPr lang="de-CH" b="1" dirty="0"/>
              <a:t>16 – 18 </a:t>
            </a:r>
            <a:r>
              <a:rPr lang="de-CH" b="1" dirty="0" err="1"/>
              <a:t>décembre</a:t>
            </a:r>
            <a:r>
              <a:rPr lang="de-CH" b="1" dirty="0"/>
              <a:t> 2022 – Roland Arena Lenzerheide</a:t>
            </a:r>
          </a:p>
          <a:p>
            <a:endParaRPr lang="de-CH" dirty="0"/>
          </a:p>
        </p:txBody>
      </p:sp>
      <p:sp>
        <p:nvSpPr>
          <p:cNvPr id="4" name="Foliennummernplatzhalter 3">
            <a:extLst>
              <a:ext uri="{FF2B5EF4-FFF2-40B4-BE49-F238E27FC236}">
                <a16:creationId xmlns:a16="http://schemas.microsoft.com/office/drawing/2014/main" id="{EDF1052E-19B9-49B5-9859-E36F6DC8F84C}"/>
              </a:ext>
            </a:extLst>
          </p:cNvPr>
          <p:cNvSpPr>
            <a:spLocks noGrp="1"/>
          </p:cNvSpPr>
          <p:nvPr>
            <p:ph type="sldNum" sz="quarter" idx="4"/>
          </p:nvPr>
        </p:nvSpPr>
        <p:spPr/>
        <p:txBody>
          <a:bodyPr/>
          <a:lstStyle/>
          <a:p>
            <a:fld id="{F4B88F72-1EA4-FE40-A5CA-BD0111E6622B}" type="slidenum">
              <a:rPr lang="en-US" smtClean="0"/>
              <a:pPr/>
              <a:t>13</a:t>
            </a:fld>
            <a:r>
              <a:rPr lang="en-US"/>
              <a:t> | Special Olympics Switzerland </a:t>
            </a:r>
            <a:endParaRPr lang="en-US">
              <a:cs typeface="Ubuntu"/>
            </a:endParaRPr>
          </a:p>
        </p:txBody>
      </p:sp>
    </p:spTree>
    <p:extLst>
      <p:ext uri="{BB962C8B-B14F-4D97-AF65-F5344CB8AC3E}">
        <p14:creationId xmlns:p14="http://schemas.microsoft.com/office/powerpoint/2010/main" val="1535721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0D432B-9418-4A12-A44B-04295F2CFCDD}"/>
              </a:ext>
            </a:extLst>
          </p:cNvPr>
          <p:cNvSpPr>
            <a:spLocks noGrp="1"/>
          </p:cNvSpPr>
          <p:nvPr>
            <p:ph type="title"/>
          </p:nvPr>
        </p:nvSpPr>
        <p:spPr/>
        <p:txBody>
          <a:bodyPr/>
          <a:lstStyle/>
          <a:p>
            <a:r>
              <a:rPr lang="de-CH" err="1"/>
              <a:t>Délégation</a:t>
            </a:r>
            <a:endParaRPr lang="de-CH"/>
          </a:p>
        </p:txBody>
      </p:sp>
      <p:sp>
        <p:nvSpPr>
          <p:cNvPr id="3" name="Inhaltsplatzhalter 2">
            <a:extLst>
              <a:ext uri="{FF2B5EF4-FFF2-40B4-BE49-F238E27FC236}">
                <a16:creationId xmlns:a16="http://schemas.microsoft.com/office/drawing/2014/main" id="{4B6B7038-8DC2-4C1D-BBAD-82152196D6A6}"/>
              </a:ext>
            </a:extLst>
          </p:cNvPr>
          <p:cNvSpPr>
            <a:spLocks noGrp="1"/>
          </p:cNvSpPr>
          <p:nvPr>
            <p:ph idx="1"/>
          </p:nvPr>
        </p:nvSpPr>
        <p:spPr/>
        <p:txBody>
          <a:bodyPr/>
          <a:lstStyle/>
          <a:p>
            <a:pPr marL="285750" indent="-285750">
              <a:buFont typeface="Arial" panose="020B0604020202020204" pitchFamily="34" charset="0"/>
              <a:buChar char="•"/>
            </a:pPr>
            <a:r>
              <a:rPr lang="fr-FR"/>
              <a:t>La délégation reste telle qu'elle est.</a:t>
            </a:r>
          </a:p>
          <a:p>
            <a:pPr marL="285750" indent="-285750">
              <a:buFont typeface="Arial" panose="020B0604020202020204" pitchFamily="34" charset="0"/>
              <a:buChar char="•"/>
            </a:pPr>
            <a:r>
              <a:rPr lang="fr-FR"/>
              <a:t>Les changements éventuels doivent être communiqués au Delegation Coach Trainer et à Aldo jusqu’au 30 novembre 2021.</a:t>
            </a:r>
            <a:endParaRPr lang="de-CH"/>
          </a:p>
        </p:txBody>
      </p:sp>
      <p:sp>
        <p:nvSpPr>
          <p:cNvPr id="4" name="Foliennummernplatzhalter 3">
            <a:extLst>
              <a:ext uri="{FF2B5EF4-FFF2-40B4-BE49-F238E27FC236}">
                <a16:creationId xmlns:a16="http://schemas.microsoft.com/office/drawing/2014/main" id="{1052498D-0EAA-45B2-AEB7-7A6D724BB9E4}"/>
              </a:ext>
            </a:extLst>
          </p:cNvPr>
          <p:cNvSpPr>
            <a:spLocks noGrp="1"/>
          </p:cNvSpPr>
          <p:nvPr>
            <p:ph type="sldNum" sz="quarter" idx="4"/>
          </p:nvPr>
        </p:nvSpPr>
        <p:spPr/>
        <p:txBody>
          <a:bodyPr/>
          <a:lstStyle/>
          <a:p>
            <a:fld id="{F4B88F72-1EA4-FE40-A5CA-BD0111E6622B}" type="slidenum">
              <a:rPr lang="en-US" smtClean="0"/>
              <a:pPr/>
              <a:t>14</a:t>
            </a:fld>
            <a:r>
              <a:rPr lang="en-US"/>
              <a:t> | Special Olympics Switzerland </a:t>
            </a:r>
            <a:endParaRPr lang="en-US">
              <a:cs typeface="Ubuntu"/>
            </a:endParaRPr>
          </a:p>
        </p:txBody>
      </p:sp>
    </p:spTree>
    <p:extLst>
      <p:ext uri="{BB962C8B-B14F-4D97-AF65-F5344CB8AC3E}">
        <p14:creationId xmlns:p14="http://schemas.microsoft.com/office/powerpoint/2010/main" val="1842595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EEB69-3466-4CE9-98A0-C8046E94A43A}"/>
              </a:ext>
            </a:extLst>
          </p:cNvPr>
          <p:cNvSpPr>
            <a:spLocks noGrp="1"/>
          </p:cNvSpPr>
          <p:nvPr>
            <p:ph type="title"/>
          </p:nvPr>
        </p:nvSpPr>
        <p:spPr/>
        <p:txBody>
          <a:bodyPr/>
          <a:lstStyle/>
          <a:p>
            <a:r>
              <a:rPr lang="de-CH" err="1"/>
              <a:t>entraînement</a:t>
            </a:r>
            <a:endParaRPr lang="de-CH"/>
          </a:p>
        </p:txBody>
      </p:sp>
      <p:sp>
        <p:nvSpPr>
          <p:cNvPr id="3" name="Textplatzhalter 2">
            <a:extLst>
              <a:ext uri="{FF2B5EF4-FFF2-40B4-BE49-F238E27FC236}">
                <a16:creationId xmlns:a16="http://schemas.microsoft.com/office/drawing/2014/main" id="{C34D7B8A-4796-414A-966D-5B17CD351C7E}"/>
              </a:ext>
            </a:extLst>
          </p:cNvPr>
          <p:cNvSpPr>
            <a:spLocks noGrp="1"/>
          </p:cNvSpPr>
          <p:nvPr>
            <p:ph type="body" idx="1"/>
          </p:nvPr>
        </p:nvSpPr>
        <p:spPr/>
        <p:txBody>
          <a:bodyPr/>
          <a:lstStyle/>
          <a:p>
            <a:endParaRPr lang="de-CH"/>
          </a:p>
        </p:txBody>
      </p:sp>
      <p:sp>
        <p:nvSpPr>
          <p:cNvPr id="4" name="Foliennummernplatzhalter 3">
            <a:extLst>
              <a:ext uri="{FF2B5EF4-FFF2-40B4-BE49-F238E27FC236}">
                <a16:creationId xmlns:a16="http://schemas.microsoft.com/office/drawing/2014/main" id="{D7B6409E-98AE-4389-959F-DFADD411BA8E}"/>
              </a:ext>
            </a:extLst>
          </p:cNvPr>
          <p:cNvSpPr>
            <a:spLocks noGrp="1"/>
          </p:cNvSpPr>
          <p:nvPr>
            <p:ph type="sldNum" sz="quarter" idx="4"/>
          </p:nvPr>
        </p:nvSpPr>
        <p:spPr/>
        <p:txBody>
          <a:bodyPr/>
          <a:lstStyle/>
          <a:p>
            <a:fld id="{F4B88F72-1EA4-FE40-A5CA-BD0111E6622B}" type="slidenum">
              <a:rPr lang="en-US" smtClean="0"/>
              <a:pPr/>
              <a:t>15</a:t>
            </a:fld>
            <a:r>
              <a:rPr lang="en-US"/>
              <a:t> | Special Olympics Switzerland </a:t>
            </a:r>
            <a:endParaRPr lang="en-US">
              <a:cs typeface="Ubuntu"/>
            </a:endParaRPr>
          </a:p>
        </p:txBody>
      </p:sp>
    </p:spTree>
    <p:extLst>
      <p:ext uri="{BB962C8B-B14F-4D97-AF65-F5344CB8AC3E}">
        <p14:creationId xmlns:p14="http://schemas.microsoft.com/office/powerpoint/2010/main" val="3975144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292AD2-40CA-434D-932F-81D0A376704C}"/>
              </a:ext>
            </a:extLst>
          </p:cNvPr>
          <p:cNvSpPr>
            <a:spLocks noGrp="1"/>
          </p:cNvSpPr>
          <p:nvPr>
            <p:ph type="title"/>
          </p:nvPr>
        </p:nvSpPr>
        <p:spPr/>
        <p:txBody>
          <a:bodyPr/>
          <a:lstStyle/>
          <a:p>
            <a:r>
              <a:rPr lang="de-CH"/>
              <a:t>Plans </a:t>
            </a:r>
            <a:r>
              <a:rPr lang="de-CH" err="1"/>
              <a:t>d’entrainements</a:t>
            </a:r>
            <a:endParaRPr lang="it-CH"/>
          </a:p>
        </p:txBody>
      </p:sp>
      <p:sp>
        <p:nvSpPr>
          <p:cNvPr id="3" name="Segnaposto contenuto 2">
            <a:extLst>
              <a:ext uri="{FF2B5EF4-FFF2-40B4-BE49-F238E27FC236}">
                <a16:creationId xmlns:a16="http://schemas.microsoft.com/office/drawing/2014/main" id="{AAADADCB-D53A-46A0-AE70-65B2DE1A613C}"/>
              </a:ext>
            </a:extLst>
          </p:cNvPr>
          <p:cNvSpPr>
            <a:spLocks noGrp="1"/>
          </p:cNvSpPr>
          <p:nvPr>
            <p:ph idx="1"/>
          </p:nvPr>
        </p:nvSpPr>
        <p:spPr/>
        <p:txBody>
          <a:bodyPr/>
          <a:lstStyle/>
          <a:p>
            <a:pPr marL="285750" indent="-285750">
              <a:buFont typeface="Arial" panose="020B0604020202020204" pitchFamily="34" charset="0"/>
              <a:buChar char="•"/>
            </a:pPr>
            <a:r>
              <a:rPr lang="de-CH" dirty="0" err="1"/>
              <a:t>Préparer</a:t>
            </a:r>
            <a:r>
              <a:rPr lang="de-CH" dirty="0"/>
              <a:t> </a:t>
            </a:r>
            <a:r>
              <a:rPr lang="de-CH" dirty="0" err="1"/>
              <a:t>les</a:t>
            </a:r>
            <a:r>
              <a:rPr lang="de-CH" dirty="0"/>
              <a:t> </a:t>
            </a:r>
            <a:r>
              <a:rPr lang="de-CH" dirty="0" err="1"/>
              <a:t>plans</a:t>
            </a:r>
            <a:r>
              <a:rPr lang="de-CH" dirty="0"/>
              <a:t> </a:t>
            </a:r>
            <a:r>
              <a:rPr lang="de-CH" dirty="0" err="1"/>
              <a:t>d’entrainement</a:t>
            </a:r>
            <a:r>
              <a:rPr lang="de-CH" dirty="0"/>
              <a:t> </a:t>
            </a:r>
            <a:r>
              <a:rPr lang="de-CH" dirty="0" err="1"/>
              <a:t>pour</a:t>
            </a:r>
            <a:r>
              <a:rPr lang="de-CH" dirty="0"/>
              <a:t> la </a:t>
            </a:r>
            <a:r>
              <a:rPr lang="de-CH" dirty="0" err="1"/>
              <a:t>période</a:t>
            </a:r>
            <a:r>
              <a:rPr lang="de-CH" dirty="0"/>
              <a:t> </a:t>
            </a:r>
            <a:r>
              <a:rPr lang="de-CH" dirty="0" err="1"/>
              <a:t>Septembre</a:t>
            </a:r>
            <a:r>
              <a:rPr lang="de-CH" dirty="0"/>
              <a:t>-Janvier</a:t>
            </a:r>
          </a:p>
          <a:p>
            <a:pPr marL="285750" indent="-285750">
              <a:buFont typeface="Arial" panose="020B0604020202020204" pitchFamily="34" charset="0"/>
              <a:buChar char="•"/>
            </a:pPr>
            <a:r>
              <a:rPr lang="de-CH" dirty="0" err="1"/>
              <a:t>Discuter</a:t>
            </a:r>
            <a:r>
              <a:rPr lang="de-CH" dirty="0"/>
              <a:t> le plan </a:t>
            </a:r>
            <a:r>
              <a:rPr lang="de-CH" dirty="0" err="1"/>
              <a:t>avec</a:t>
            </a:r>
            <a:r>
              <a:rPr lang="de-CH" dirty="0"/>
              <a:t> </a:t>
            </a:r>
            <a:r>
              <a:rPr lang="de-CH" dirty="0" err="1"/>
              <a:t>les</a:t>
            </a:r>
            <a:r>
              <a:rPr lang="de-CH" dirty="0"/>
              <a:t> DCT</a:t>
            </a:r>
          </a:p>
          <a:p>
            <a:pPr marL="285750" indent="-285750">
              <a:buFont typeface="Arial" panose="020B0604020202020204" pitchFamily="34" charset="0"/>
              <a:buChar char="•"/>
            </a:pPr>
            <a:r>
              <a:rPr lang="de-CH" dirty="0" err="1"/>
              <a:t>Envoyer</a:t>
            </a:r>
            <a:r>
              <a:rPr lang="de-CH" dirty="0"/>
              <a:t> </a:t>
            </a:r>
            <a:r>
              <a:rPr lang="de-CH" dirty="0" err="1"/>
              <a:t>les</a:t>
            </a:r>
            <a:r>
              <a:rPr lang="de-CH" dirty="0"/>
              <a:t> </a:t>
            </a:r>
            <a:r>
              <a:rPr lang="de-CH" dirty="0" err="1"/>
              <a:t>plans</a:t>
            </a:r>
            <a:r>
              <a:rPr lang="de-CH" dirty="0"/>
              <a:t> </a:t>
            </a:r>
            <a:r>
              <a:rPr lang="de-CH" dirty="0" err="1"/>
              <a:t>d’entrainement</a:t>
            </a:r>
            <a:r>
              <a:rPr lang="de-CH" dirty="0"/>
              <a:t> à SOSWI</a:t>
            </a:r>
          </a:p>
          <a:p>
            <a:pPr marL="285750" indent="-285750">
              <a:buFont typeface="Arial" panose="020B0604020202020204" pitchFamily="34" charset="0"/>
              <a:buChar char="•"/>
            </a:pPr>
            <a:r>
              <a:rPr lang="de-CH" dirty="0"/>
              <a:t>DCT: </a:t>
            </a:r>
          </a:p>
          <a:p>
            <a:pPr marL="511448" lvl="2" indent="-285750">
              <a:buFont typeface="Arial" panose="020B0604020202020204" pitchFamily="34" charset="0"/>
              <a:buChar char="•"/>
            </a:pPr>
            <a:r>
              <a:rPr lang="de-CH" dirty="0" err="1"/>
              <a:t>Prévoir</a:t>
            </a:r>
            <a:r>
              <a:rPr lang="de-CH" dirty="0"/>
              <a:t> la </a:t>
            </a:r>
            <a:r>
              <a:rPr lang="de-CH" dirty="0" err="1"/>
              <a:t>participation</a:t>
            </a:r>
            <a:r>
              <a:rPr lang="de-CH" dirty="0"/>
              <a:t> à des </a:t>
            </a:r>
            <a:r>
              <a:rPr lang="de-CH" dirty="0" err="1"/>
              <a:t>entrainements</a:t>
            </a:r>
            <a:endParaRPr lang="de-CH" dirty="0"/>
          </a:p>
          <a:p>
            <a:pPr marL="511448" lvl="2" indent="-285750">
              <a:buFont typeface="Arial" panose="020B0604020202020204" pitchFamily="34" charset="0"/>
              <a:buChar char="•"/>
            </a:pPr>
            <a:r>
              <a:rPr lang="de-CH" dirty="0" err="1"/>
              <a:t>Compléter</a:t>
            </a:r>
            <a:r>
              <a:rPr lang="de-CH" dirty="0"/>
              <a:t> le plan </a:t>
            </a:r>
            <a:r>
              <a:rPr lang="de-CH" dirty="0" err="1"/>
              <a:t>général</a:t>
            </a:r>
            <a:r>
              <a:rPr lang="de-CH" dirty="0"/>
              <a:t> de SOSWI</a:t>
            </a:r>
          </a:p>
          <a:p>
            <a:pPr marL="285750" indent="-285750">
              <a:buFont typeface="Arial" panose="020B0604020202020204" pitchFamily="34" charset="0"/>
              <a:buChar char="•"/>
            </a:pPr>
            <a:r>
              <a:rPr lang="de-CH" dirty="0"/>
              <a:t> </a:t>
            </a:r>
            <a:r>
              <a:rPr lang="de-CH" u="sng" dirty="0" err="1"/>
              <a:t>Délai</a:t>
            </a:r>
            <a:r>
              <a:rPr lang="de-CH" u="sng" dirty="0"/>
              <a:t> : fin </a:t>
            </a:r>
            <a:r>
              <a:rPr lang="de-CH" u="sng" dirty="0" err="1"/>
              <a:t>novembre</a:t>
            </a:r>
            <a:endParaRPr lang="it-CH" u="sng" dirty="0"/>
          </a:p>
        </p:txBody>
      </p:sp>
      <p:sp>
        <p:nvSpPr>
          <p:cNvPr id="4" name="Segnaposto numero diapositiva 3">
            <a:extLst>
              <a:ext uri="{FF2B5EF4-FFF2-40B4-BE49-F238E27FC236}">
                <a16:creationId xmlns:a16="http://schemas.microsoft.com/office/drawing/2014/main" id="{9358A4E5-3473-4241-8B38-3AF5D2224D05}"/>
              </a:ext>
            </a:extLst>
          </p:cNvPr>
          <p:cNvSpPr>
            <a:spLocks noGrp="1"/>
          </p:cNvSpPr>
          <p:nvPr>
            <p:ph type="sldNum" sz="quarter" idx="4"/>
          </p:nvPr>
        </p:nvSpPr>
        <p:spPr/>
        <p:txBody>
          <a:bodyPr/>
          <a:lstStyle/>
          <a:p>
            <a:fld id="{F4B88F72-1EA4-FE40-A5CA-BD0111E6622B}" type="slidenum">
              <a:rPr lang="en-US" smtClean="0"/>
              <a:pPr/>
              <a:t>16</a:t>
            </a:fld>
            <a:r>
              <a:rPr lang="en-US"/>
              <a:t> | Special Olympics Switzerland </a:t>
            </a:r>
            <a:endParaRPr lang="en-US">
              <a:cs typeface="Ubuntu"/>
            </a:endParaRPr>
          </a:p>
        </p:txBody>
      </p:sp>
    </p:spTree>
    <p:extLst>
      <p:ext uri="{BB962C8B-B14F-4D97-AF65-F5344CB8AC3E}">
        <p14:creationId xmlns:p14="http://schemas.microsoft.com/office/powerpoint/2010/main" val="100962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E8A280-D055-4247-BDC0-414CB693A5FE}"/>
              </a:ext>
            </a:extLst>
          </p:cNvPr>
          <p:cNvSpPr>
            <a:spLocks noGrp="1"/>
          </p:cNvSpPr>
          <p:nvPr>
            <p:ph type="title"/>
          </p:nvPr>
        </p:nvSpPr>
        <p:spPr/>
        <p:txBody>
          <a:bodyPr/>
          <a:lstStyle/>
          <a:p>
            <a:r>
              <a:rPr lang="de-CH" err="1"/>
              <a:t>Compétitions</a:t>
            </a:r>
            <a:r>
              <a:rPr lang="de-CH"/>
              <a:t> 2021-2022</a:t>
            </a:r>
            <a:endParaRPr lang="it-CH"/>
          </a:p>
        </p:txBody>
      </p:sp>
      <p:sp>
        <p:nvSpPr>
          <p:cNvPr id="3" name="Segnaposto contenuto 2">
            <a:extLst>
              <a:ext uri="{FF2B5EF4-FFF2-40B4-BE49-F238E27FC236}">
                <a16:creationId xmlns:a16="http://schemas.microsoft.com/office/drawing/2014/main" id="{2380A2AC-0767-44B8-80F9-232D04FA12E6}"/>
              </a:ext>
            </a:extLst>
          </p:cNvPr>
          <p:cNvSpPr>
            <a:spLocks noGrp="1"/>
          </p:cNvSpPr>
          <p:nvPr>
            <p:ph sz="half" idx="1"/>
          </p:nvPr>
        </p:nvSpPr>
        <p:spPr/>
        <p:txBody>
          <a:bodyPr/>
          <a:lstStyle/>
          <a:p>
            <a:pPr marL="285750" indent="-285750">
              <a:buFont typeface="Arial" panose="020B0604020202020204" pitchFamily="34" charset="0"/>
              <a:buChar char="•"/>
            </a:pPr>
            <a:r>
              <a:rPr lang="de-CH"/>
              <a:t>Alpine </a:t>
            </a:r>
            <a:r>
              <a:rPr lang="de-CH" err="1"/>
              <a:t>Skiing</a:t>
            </a:r>
            <a:r>
              <a:rPr lang="de-CH"/>
              <a:t> + Snowboard</a:t>
            </a:r>
          </a:p>
          <a:p>
            <a:pPr marL="511448" lvl="2" indent="-285750">
              <a:buFont typeface="Arial" panose="020B0604020202020204" pitchFamily="34" charset="0"/>
              <a:buChar char="•"/>
            </a:pPr>
            <a:r>
              <a:rPr lang="de-CH"/>
              <a:t>09.01.22: </a:t>
            </a:r>
            <a:r>
              <a:rPr lang="de-CH" err="1"/>
              <a:t>Meiringen</a:t>
            </a:r>
            <a:r>
              <a:rPr lang="de-CH"/>
              <a:t>-Hasliberg</a:t>
            </a:r>
          </a:p>
          <a:p>
            <a:pPr marL="511448" lvl="2" indent="-285750">
              <a:buFont typeface="Arial" panose="020B0604020202020204" pitchFamily="34" charset="0"/>
              <a:buChar char="•"/>
            </a:pPr>
            <a:r>
              <a:rPr lang="de-CH"/>
              <a:t>12./13.02.22: Hoch-Ybrig</a:t>
            </a:r>
          </a:p>
          <a:p>
            <a:pPr marL="511448" lvl="2" indent="-285750">
              <a:buFont typeface="Arial" panose="020B0604020202020204" pitchFamily="34" charset="0"/>
              <a:buChar char="•"/>
            </a:pPr>
            <a:r>
              <a:rPr lang="de-CH"/>
              <a:t>12./13.03.22: Regional Games, Villars</a:t>
            </a:r>
          </a:p>
          <a:p>
            <a:pPr marL="511448" lvl="2" indent="-285750">
              <a:buFont typeface="Arial" panose="020B0604020202020204" pitchFamily="34" charset="0"/>
              <a:buChar char="•"/>
            </a:pPr>
            <a:r>
              <a:rPr lang="de-CH"/>
              <a:t>19./20.03.22: NWG SO-LIE, Malbun</a:t>
            </a:r>
          </a:p>
          <a:p>
            <a:pPr marL="511448" lvl="2" indent="-285750">
              <a:buFont typeface="Arial" panose="020B0604020202020204" pitchFamily="34" charset="0"/>
              <a:buChar char="•"/>
            </a:pPr>
            <a:endParaRPr lang="de-CH"/>
          </a:p>
          <a:p>
            <a:pPr marL="285750" indent="-285750">
              <a:buFont typeface="Arial" panose="020B0604020202020204" pitchFamily="34" charset="0"/>
              <a:buChar char="•"/>
            </a:pPr>
            <a:r>
              <a:rPr lang="it-CH"/>
              <a:t>Cross-Country </a:t>
            </a:r>
            <a:r>
              <a:rPr lang="it-CH" err="1"/>
              <a:t>Skiing</a:t>
            </a:r>
            <a:endParaRPr lang="it-CH"/>
          </a:p>
          <a:p>
            <a:pPr marL="511448" lvl="2" indent="-285750">
              <a:buFont typeface="Arial" panose="020B0604020202020204" pitchFamily="34" charset="0"/>
              <a:buChar char="•"/>
            </a:pPr>
            <a:r>
              <a:rPr lang="it-CH"/>
              <a:t>08.01.22: </a:t>
            </a:r>
            <a:r>
              <a:rPr lang="it-CH" err="1"/>
              <a:t>Lenzerheide</a:t>
            </a:r>
            <a:endParaRPr lang="it-CH"/>
          </a:p>
          <a:p>
            <a:pPr marL="511448" lvl="2" indent="-285750">
              <a:buFont typeface="Arial" panose="020B0604020202020204" pitchFamily="34" charset="0"/>
              <a:buChar char="•"/>
            </a:pPr>
            <a:r>
              <a:rPr lang="it-CH"/>
              <a:t>12.02.22: Einsiedeln</a:t>
            </a:r>
          </a:p>
          <a:p>
            <a:pPr marL="511448" lvl="2" indent="-285750">
              <a:buFont typeface="Arial" panose="020B0604020202020204" pitchFamily="34" charset="0"/>
              <a:buChar char="•"/>
            </a:pPr>
            <a:r>
              <a:rPr lang="it-CH"/>
              <a:t>06.03.22: </a:t>
            </a:r>
            <a:r>
              <a:rPr lang="it-CH" err="1"/>
              <a:t>Ulrichen</a:t>
            </a:r>
            <a:endParaRPr lang="it-CH"/>
          </a:p>
          <a:p>
            <a:pPr marL="511448" lvl="2" indent="-285750">
              <a:buFont typeface="Arial" panose="020B0604020202020204" pitchFamily="34" charset="0"/>
              <a:buChar char="•"/>
            </a:pPr>
            <a:r>
              <a:rPr lang="de-CH"/>
              <a:t>19./20.03.22: NWG SO-LIE, Malbun</a:t>
            </a:r>
            <a:endParaRPr lang="it-CH"/>
          </a:p>
          <a:p>
            <a:pPr marL="285750" indent="-285750">
              <a:buFont typeface="Arial" panose="020B0604020202020204" pitchFamily="34" charset="0"/>
              <a:buChar char="•"/>
            </a:pPr>
            <a:endParaRPr lang="it-CH"/>
          </a:p>
        </p:txBody>
      </p:sp>
      <p:sp>
        <p:nvSpPr>
          <p:cNvPr id="5" name="Segnaposto contenuto 4">
            <a:extLst>
              <a:ext uri="{FF2B5EF4-FFF2-40B4-BE49-F238E27FC236}">
                <a16:creationId xmlns:a16="http://schemas.microsoft.com/office/drawing/2014/main" id="{CDCB6D48-845F-4612-A188-72E13AF0CDBB}"/>
              </a:ext>
            </a:extLst>
          </p:cNvPr>
          <p:cNvSpPr>
            <a:spLocks noGrp="1"/>
          </p:cNvSpPr>
          <p:nvPr>
            <p:ph sz="half" idx="2"/>
          </p:nvPr>
        </p:nvSpPr>
        <p:spPr/>
        <p:txBody>
          <a:bodyPr/>
          <a:lstStyle/>
          <a:p>
            <a:pPr marL="285750" indent="-285750">
              <a:buFont typeface="Arial" panose="020B0604020202020204" pitchFamily="34" charset="0"/>
              <a:buChar char="•"/>
            </a:pPr>
            <a:r>
              <a:rPr lang="de-CH" err="1"/>
              <a:t>Snowshoeing</a:t>
            </a:r>
            <a:endParaRPr lang="de-CH"/>
          </a:p>
          <a:p>
            <a:pPr marL="511448" lvl="2" indent="-285750">
              <a:buFont typeface="Arial" panose="020B0604020202020204" pitchFamily="34" charset="0"/>
              <a:buChar char="•"/>
            </a:pPr>
            <a:r>
              <a:rPr lang="de-CH"/>
              <a:t>08.01.22: Lenzerheide</a:t>
            </a:r>
          </a:p>
          <a:p>
            <a:pPr marL="511448" lvl="2" indent="-285750">
              <a:buFont typeface="Arial" panose="020B0604020202020204" pitchFamily="34" charset="0"/>
              <a:buChar char="•"/>
            </a:pPr>
            <a:r>
              <a:rPr lang="de-CH"/>
              <a:t>12./13.03.22: Regional Games, Villars</a:t>
            </a:r>
          </a:p>
          <a:p>
            <a:pPr marL="511448" lvl="2" indent="-285750">
              <a:buFont typeface="Arial" panose="020B0604020202020204" pitchFamily="34" charset="0"/>
              <a:buChar char="•"/>
            </a:pPr>
            <a:endParaRPr lang="de-CH"/>
          </a:p>
          <a:p>
            <a:pPr marL="511448" lvl="2" indent="-285750">
              <a:buFont typeface="Arial" panose="020B0604020202020204" pitchFamily="34" charset="0"/>
              <a:buChar char="•"/>
            </a:pPr>
            <a:endParaRPr lang="de-CH"/>
          </a:p>
          <a:p>
            <a:pPr marL="511448" lvl="2" indent="-285750">
              <a:buFont typeface="Arial" panose="020B0604020202020204" pitchFamily="34" charset="0"/>
              <a:buChar char="•"/>
            </a:pPr>
            <a:endParaRPr lang="de-CH"/>
          </a:p>
          <a:p>
            <a:pPr marL="285750" indent="-285750">
              <a:buFont typeface="Arial" panose="020B0604020202020204" pitchFamily="34" charset="0"/>
              <a:buChar char="•"/>
            </a:pPr>
            <a:r>
              <a:rPr lang="it-CH" err="1"/>
              <a:t>Floorball</a:t>
            </a:r>
            <a:endParaRPr lang="it-CH"/>
          </a:p>
          <a:p>
            <a:pPr marL="511448" lvl="2" indent="-285750">
              <a:buFont typeface="Arial" panose="020B0604020202020204" pitchFamily="34" charset="0"/>
              <a:buChar char="•"/>
            </a:pPr>
            <a:r>
              <a:rPr lang="it-CH"/>
              <a:t>27.11.21: </a:t>
            </a:r>
            <a:r>
              <a:rPr lang="it-CH" err="1"/>
              <a:t>Wohlen</a:t>
            </a:r>
            <a:endParaRPr lang="it-CH"/>
          </a:p>
          <a:p>
            <a:pPr marL="511448" lvl="2" indent="-285750">
              <a:buFont typeface="Arial" panose="020B0604020202020204" pitchFamily="34" charset="0"/>
              <a:buChar char="•"/>
            </a:pPr>
            <a:r>
              <a:rPr lang="it-CH"/>
              <a:t>09.04.22: March Cup, </a:t>
            </a:r>
            <a:r>
              <a:rPr lang="it-CH" err="1"/>
              <a:t>Tuggen</a:t>
            </a:r>
            <a:endParaRPr lang="it-CH"/>
          </a:p>
          <a:p>
            <a:pPr marL="511448" lvl="2" indent="-285750">
              <a:buFont typeface="Arial" panose="020B0604020202020204" pitchFamily="34" charset="0"/>
              <a:buChar char="•"/>
            </a:pPr>
            <a:r>
              <a:rPr lang="it-CH"/>
              <a:t>07.05.22: </a:t>
            </a:r>
            <a:r>
              <a:rPr lang="it-CH" err="1"/>
              <a:t>Maienfeld</a:t>
            </a:r>
            <a:endParaRPr lang="it-CH"/>
          </a:p>
          <a:p>
            <a:pPr marL="511448" lvl="2" indent="-285750">
              <a:buFont typeface="Arial" panose="020B0604020202020204" pitchFamily="34" charset="0"/>
              <a:buChar char="•"/>
            </a:pPr>
            <a:r>
              <a:rPr lang="it-CH"/>
              <a:t>21./22.05.22: Chur</a:t>
            </a:r>
          </a:p>
          <a:p>
            <a:pPr marL="285750" indent="-285750">
              <a:buFont typeface="Arial" panose="020B0604020202020204" pitchFamily="34" charset="0"/>
              <a:buChar char="•"/>
            </a:pPr>
            <a:endParaRPr lang="it-CH"/>
          </a:p>
        </p:txBody>
      </p:sp>
      <p:sp>
        <p:nvSpPr>
          <p:cNvPr id="4" name="Segnaposto numero diapositiva 3">
            <a:extLst>
              <a:ext uri="{FF2B5EF4-FFF2-40B4-BE49-F238E27FC236}">
                <a16:creationId xmlns:a16="http://schemas.microsoft.com/office/drawing/2014/main" id="{997B1A31-5382-4F6B-93E7-F5EF8F6C62A2}"/>
              </a:ext>
            </a:extLst>
          </p:cNvPr>
          <p:cNvSpPr>
            <a:spLocks noGrp="1"/>
          </p:cNvSpPr>
          <p:nvPr>
            <p:ph type="sldNum" sz="quarter" idx="4"/>
          </p:nvPr>
        </p:nvSpPr>
        <p:spPr/>
        <p:txBody>
          <a:bodyPr/>
          <a:lstStyle/>
          <a:p>
            <a:fld id="{F4B88F72-1EA4-FE40-A5CA-BD0111E6622B}" type="slidenum">
              <a:rPr lang="en-US" smtClean="0"/>
              <a:pPr/>
              <a:t>17</a:t>
            </a:fld>
            <a:r>
              <a:rPr lang="en-US"/>
              <a:t> | Special Olympics Switzerland </a:t>
            </a:r>
            <a:endParaRPr lang="en-US">
              <a:cs typeface="Ubuntu"/>
            </a:endParaRPr>
          </a:p>
        </p:txBody>
      </p:sp>
    </p:spTree>
    <p:extLst>
      <p:ext uri="{BB962C8B-B14F-4D97-AF65-F5344CB8AC3E}">
        <p14:creationId xmlns:p14="http://schemas.microsoft.com/office/powerpoint/2010/main" val="2851053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58687C-9458-4D69-9434-4D576FB2254F}"/>
              </a:ext>
            </a:extLst>
          </p:cNvPr>
          <p:cNvSpPr>
            <a:spLocks noGrp="1"/>
          </p:cNvSpPr>
          <p:nvPr>
            <p:ph type="title"/>
          </p:nvPr>
        </p:nvSpPr>
        <p:spPr/>
        <p:txBody>
          <a:bodyPr/>
          <a:lstStyle/>
          <a:p>
            <a:r>
              <a:rPr lang="de-CH"/>
              <a:t>Coaches Training</a:t>
            </a:r>
            <a:endParaRPr lang="it-CH"/>
          </a:p>
        </p:txBody>
      </p:sp>
      <p:sp>
        <p:nvSpPr>
          <p:cNvPr id="3" name="Segnaposto contenuto 2">
            <a:extLst>
              <a:ext uri="{FF2B5EF4-FFF2-40B4-BE49-F238E27FC236}">
                <a16:creationId xmlns:a16="http://schemas.microsoft.com/office/drawing/2014/main" id="{6FC87955-9859-451D-955B-BC06119A5483}"/>
              </a:ext>
            </a:extLst>
          </p:cNvPr>
          <p:cNvSpPr>
            <a:spLocks noGrp="1"/>
          </p:cNvSpPr>
          <p:nvPr>
            <p:ph idx="1"/>
          </p:nvPr>
        </p:nvSpPr>
        <p:spPr/>
        <p:txBody>
          <a:bodyPr/>
          <a:lstStyle/>
          <a:p>
            <a:pPr marL="285750" indent="-285750">
              <a:buFont typeface="Arial" panose="020B0604020202020204" pitchFamily="34" charset="0"/>
              <a:buChar char="•"/>
            </a:pPr>
            <a:r>
              <a:rPr lang="de-CH"/>
              <a:t>Rappel: </a:t>
            </a:r>
            <a:r>
              <a:rPr lang="de-CH" err="1"/>
              <a:t>suivre</a:t>
            </a:r>
            <a:r>
              <a:rPr lang="de-CH"/>
              <a:t> la </a:t>
            </a:r>
            <a:r>
              <a:rPr lang="de-CH" err="1"/>
              <a:t>formation</a:t>
            </a:r>
            <a:r>
              <a:rPr lang="de-CH"/>
              <a:t> online de Coach de SOI</a:t>
            </a:r>
          </a:p>
          <a:p>
            <a:pPr marL="285750" indent="-285750">
              <a:buFont typeface="Arial" panose="020B0604020202020204" pitchFamily="34" charset="0"/>
              <a:buChar char="•"/>
            </a:pPr>
            <a:r>
              <a:rPr lang="de-CH" err="1"/>
              <a:t>Envoyer</a:t>
            </a:r>
            <a:r>
              <a:rPr lang="de-CH"/>
              <a:t> le </a:t>
            </a:r>
            <a:r>
              <a:rPr lang="de-CH" err="1"/>
              <a:t>certificat</a:t>
            </a:r>
            <a:r>
              <a:rPr lang="de-CH"/>
              <a:t> à SOSWI</a:t>
            </a:r>
          </a:p>
          <a:p>
            <a:pPr marL="285750" indent="-285750">
              <a:buFont typeface="Arial" panose="020B0604020202020204" pitchFamily="34" charset="0"/>
              <a:buChar char="•"/>
            </a:pPr>
            <a:r>
              <a:rPr lang="de-CH"/>
              <a:t>En </a:t>
            </a:r>
            <a:r>
              <a:rPr lang="de-CH" err="1"/>
              <a:t>cas</a:t>
            </a:r>
            <a:r>
              <a:rPr lang="de-CH"/>
              <a:t> de </a:t>
            </a:r>
            <a:r>
              <a:rPr lang="de-CH" err="1"/>
              <a:t>problèmes</a:t>
            </a:r>
            <a:r>
              <a:rPr lang="de-CH"/>
              <a:t>:</a:t>
            </a:r>
          </a:p>
          <a:p>
            <a:pPr marL="405632" lvl="1" indent="-285750">
              <a:buFont typeface="Arial" panose="020B0604020202020204" pitchFamily="34" charset="0"/>
              <a:buChar char="•"/>
            </a:pPr>
            <a:r>
              <a:rPr lang="de-CH" err="1"/>
              <a:t>Prendre</a:t>
            </a:r>
            <a:r>
              <a:rPr lang="de-CH"/>
              <a:t> </a:t>
            </a:r>
            <a:r>
              <a:rPr lang="de-CH" err="1"/>
              <a:t>contact</a:t>
            </a:r>
            <a:r>
              <a:rPr lang="de-CH"/>
              <a:t> </a:t>
            </a:r>
            <a:r>
              <a:rPr lang="de-CH" err="1"/>
              <a:t>avec</a:t>
            </a:r>
            <a:r>
              <a:rPr lang="de-CH"/>
              <a:t> Aldo</a:t>
            </a:r>
          </a:p>
          <a:p>
            <a:pPr marL="285750" indent="-285750">
              <a:buFont typeface="Arial" panose="020B0604020202020204" pitchFamily="34" charset="0"/>
              <a:buChar char="•"/>
            </a:pPr>
            <a:endParaRPr lang="it-CH"/>
          </a:p>
        </p:txBody>
      </p:sp>
      <p:sp>
        <p:nvSpPr>
          <p:cNvPr id="4" name="Segnaposto numero diapositiva 3">
            <a:extLst>
              <a:ext uri="{FF2B5EF4-FFF2-40B4-BE49-F238E27FC236}">
                <a16:creationId xmlns:a16="http://schemas.microsoft.com/office/drawing/2014/main" id="{7859FD14-CF16-4CAF-BD92-919BD9276930}"/>
              </a:ext>
            </a:extLst>
          </p:cNvPr>
          <p:cNvSpPr>
            <a:spLocks noGrp="1"/>
          </p:cNvSpPr>
          <p:nvPr>
            <p:ph type="sldNum" sz="quarter" idx="4"/>
          </p:nvPr>
        </p:nvSpPr>
        <p:spPr/>
        <p:txBody>
          <a:bodyPr/>
          <a:lstStyle/>
          <a:p>
            <a:fld id="{F4B88F72-1EA4-FE40-A5CA-BD0111E6622B}" type="slidenum">
              <a:rPr lang="en-US" smtClean="0"/>
              <a:pPr/>
              <a:t>18</a:t>
            </a:fld>
            <a:r>
              <a:rPr lang="en-US"/>
              <a:t> | Special Olympics Switzerland </a:t>
            </a:r>
            <a:endParaRPr lang="en-US">
              <a:cs typeface="Ubuntu"/>
            </a:endParaRPr>
          </a:p>
        </p:txBody>
      </p:sp>
    </p:spTree>
    <p:extLst>
      <p:ext uri="{BB962C8B-B14F-4D97-AF65-F5344CB8AC3E}">
        <p14:creationId xmlns:p14="http://schemas.microsoft.com/office/powerpoint/2010/main" val="65537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235A22-9A73-4BD2-9D2B-0D37FD700E53}"/>
              </a:ext>
            </a:extLst>
          </p:cNvPr>
          <p:cNvSpPr>
            <a:spLocks noGrp="1"/>
          </p:cNvSpPr>
          <p:nvPr>
            <p:ph type="title"/>
          </p:nvPr>
        </p:nvSpPr>
        <p:spPr/>
        <p:txBody>
          <a:bodyPr/>
          <a:lstStyle/>
          <a:p>
            <a:r>
              <a:rPr lang="en-US"/>
              <a:t>Camp de delegation 2021</a:t>
            </a:r>
          </a:p>
        </p:txBody>
      </p:sp>
      <p:sp>
        <p:nvSpPr>
          <p:cNvPr id="3" name="Textplatzhalter 2">
            <a:extLst>
              <a:ext uri="{FF2B5EF4-FFF2-40B4-BE49-F238E27FC236}">
                <a16:creationId xmlns:a16="http://schemas.microsoft.com/office/drawing/2014/main" id="{9894F9EC-A2C4-45E1-8A8A-02888C508BC5}"/>
              </a:ext>
            </a:extLst>
          </p:cNvPr>
          <p:cNvSpPr>
            <a:spLocks noGrp="1"/>
          </p:cNvSpPr>
          <p:nvPr>
            <p:ph type="body" idx="1"/>
          </p:nvPr>
        </p:nvSpPr>
        <p:spPr/>
        <p:txBody>
          <a:bodyPr/>
          <a:lstStyle/>
          <a:p>
            <a:endParaRPr lang="en-US"/>
          </a:p>
        </p:txBody>
      </p:sp>
      <p:sp>
        <p:nvSpPr>
          <p:cNvPr id="4" name="Foliennummernplatzhalter 3">
            <a:extLst>
              <a:ext uri="{FF2B5EF4-FFF2-40B4-BE49-F238E27FC236}">
                <a16:creationId xmlns:a16="http://schemas.microsoft.com/office/drawing/2014/main" id="{C3F56208-3AE5-48C1-8C9F-5135A00663E4}"/>
              </a:ext>
            </a:extLst>
          </p:cNvPr>
          <p:cNvSpPr>
            <a:spLocks noGrp="1"/>
          </p:cNvSpPr>
          <p:nvPr>
            <p:ph type="sldNum" sz="quarter" idx="4"/>
          </p:nvPr>
        </p:nvSpPr>
        <p:spPr/>
        <p:txBody>
          <a:bodyPr/>
          <a:lstStyle/>
          <a:p>
            <a:fld id="{F4B88F72-1EA4-FE40-A5CA-BD0111E6622B}" type="slidenum">
              <a:rPr lang="en-US" smtClean="0"/>
              <a:pPr/>
              <a:t>19</a:t>
            </a:fld>
            <a:r>
              <a:rPr lang="en-US"/>
              <a:t> | Special Olympics Switzerland </a:t>
            </a:r>
            <a:endParaRPr lang="en-US">
              <a:cs typeface="Ubuntu"/>
            </a:endParaRPr>
          </a:p>
        </p:txBody>
      </p:sp>
    </p:spTree>
    <p:extLst>
      <p:ext uri="{BB962C8B-B14F-4D97-AF65-F5344CB8AC3E}">
        <p14:creationId xmlns:p14="http://schemas.microsoft.com/office/powerpoint/2010/main" val="849472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F7F9B0-0624-4FC5-9585-EF96D1FAB1FC}"/>
              </a:ext>
            </a:extLst>
          </p:cNvPr>
          <p:cNvSpPr>
            <a:spLocks noGrp="1"/>
          </p:cNvSpPr>
          <p:nvPr>
            <p:ph type="title"/>
          </p:nvPr>
        </p:nvSpPr>
        <p:spPr/>
        <p:txBody>
          <a:bodyPr/>
          <a:lstStyle/>
          <a:p>
            <a:r>
              <a:rPr lang="de-CH" err="1"/>
              <a:t>Sommaire</a:t>
            </a:r>
            <a:endParaRPr lang="de-CH"/>
          </a:p>
        </p:txBody>
      </p:sp>
      <p:sp>
        <p:nvSpPr>
          <p:cNvPr id="3" name="Inhaltsplatzhalter 2">
            <a:extLst>
              <a:ext uri="{FF2B5EF4-FFF2-40B4-BE49-F238E27FC236}">
                <a16:creationId xmlns:a16="http://schemas.microsoft.com/office/drawing/2014/main" id="{497D3F9C-CF0F-49B9-A0EE-9008E88E3DD8}"/>
              </a:ext>
            </a:extLst>
          </p:cNvPr>
          <p:cNvSpPr>
            <a:spLocks noGrp="1"/>
          </p:cNvSpPr>
          <p:nvPr>
            <p:ph idx="1"/>
          </p:nvPr>
        </p:nvSpPr>
        <p:spPr/>
        <p:txBody>
          <a:bodyPr/>
          <a:lstStyle/>
          <a:p>
            <a:pPr marL="285750" indent="-285750">
              <a:buFont typeface="Arial" panose="020B0604020202020204" pitchFamily="34" charset="0"/>
              <a:buChar char="•"/>
            </a:pPr>
            <a:r>
              <a:rPr lang="fr-FR" sz="1400"/>
              <a:t>Informations sur WWG Kazan 2022</a:t>
            </a:r>
          </a:p>
          <a:p>
            <a:pPr marL="285750" indent="-285750">
              <a:buFont typeface="Arial" panose="020B0604020202020204" pitchFamily="34" charset="0"/>
              <a:buChar char="•"/>
            </a:pPr>
            <a:r>
              <a:rPr lang="fr-FR" sz="1400"/>
              <a:t>La poursuite de la préparation</a:t>
            </a:r>
          </a:p>
          <a:p>
            <a:pPr marL="285750" indent="-285750">
              <a:buFont typeface="Arial" panose="020B0604020202020204" pitchFamily="34" charset="0"/>
              <a:buChar char="•"/>
            </a:pPr>
            <a:r>
              <a:rPr lang="fr-FR" sz="1400"/>
              <a:t>Entraînement</a:t>
            </a:r>
          </a:p>
          <a:p>
            <a:pPr marL="285750" indent="-285750">
              <a:buFont typeface="Arial" panose="020B0604020202020204" pitchFamily="34" charset="0"/>
              <a:buChar char="•"/>
            </a:pPr>
            <a:r>
              <a:rPr lang="de-CH" sz="1400"/>
              <a:t>Camp de </a:t>
            </a:r>
            <a:r>
              <a:rPr lang="de-CH" sz="1400" err="1"/>
              <a:t>délégation</a:t>
            </a:r>
            <a:r>
              <a:rPr lang="de-CH" sz="1400"/>
              <a:t> 2021</a:t>
            </a:r>
            <a:endParaRPr lang="fr-FR" sz="1400"/>
          </a:p>
          <a:p>
            <a:pPr marL="285750" indent="-285750">
              <a:buFont typeface="Arial" panose="020B0604020202020204" pitchFamily="34" charset="0"/>
              <a:buChar char="•"/>
            </a:pPr>
            <a:r>
              <a:rPr lang="de-DE" sz="1400" err="1"/>
              <a:t>Ceci</a:t>
            </a:r>
            <a:r>
              <a:rPr lang="de-DE" sz="1400"/>
              <a:t> et </a:t>
            </a:r>
            <a:r>
              <a:rPr lang="de-DE" sz="1400" err="1"/>
              <a:t>cela</a:t>
            </a:r>
            <a:endParaRPr lang="fr-CH" sz="1400"/>
          </a:p>
          <a:p>
            <a:endParaRPr lang="fr-CH" sz="1400"/>
          </a:p>
        </p:txBody>
      </p:sp>
      <p:sp>
        <p:nvSpPr>
          <p:cNvPr id="5" name="Foliennummernplatzhalter 3">
            <a:extLst>
              <a:ext uri="{FF2B5EF4-FFF2-40B4-BE49-F238E27FC236}">
                <a16:creationId xmlns:a16="http://schemas.microsoft.com/office/drawing/2014/main" id="{DFC24177-D092-4197-9457-49BB82B1B376}"/>
              </a:ext>
            </a:extLst>
          </p:cNvPr>
          <p:cNvSpPr>
            <a:spLocks noGrp="1"/>
          </p:cNvSpPr>
          <p:nvPr>
            <p:ph type="sldNum" sz="quarter" idx="4"/>
          </p:nvPr>
        </p:nvSpPr>
        <p:spPr>
          <a:xfrm>
            <a:off x="554040" y="4834620"/>
            <a:ext cx="3630637" cy="140494"/>
          </a:xfrm>
        </p:spPr>
        <p:txBody>
          <a:bodyPr/>
          <a:lstStyle/>
          <a:p>
            <a:fld id="{F4B88F72-1EA4-FE40-A5CA-BD0111E6622B}" type="slidenum">
              <a:rPr lang="en-US" smtClean="0"/>
              <a:pPr/>
              <a:t>2</a:t>
            </a:fld>
            <a:r>
              <a:rPr lang="en-US"/>
              <a:t> | Special Olympics Switzerland </a:t>
            </a:r>
            <a:endParaRPr lang="en-US">
              <a:cs typeface="Ubuntu"/>
            </a:endParaRPr>
          </a:p>
        </p:txBody>
      </p:sp>
    </p:spTree>
    <p:extLst>
      <p:ext uri="{BB962C8B-B14F-4D97-AF65-F5344CB8AC3E}">
        <p14:creationId xmlns:p14="http://schemas.microsoft.com/office/powerpoint/2010/main" val="3318369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FFDC6-740D-4837-8319-53CD0EA3DFD4}"/>
              </a:ext>
            </a:extLst>
          </p:cNvPr>
          <p:cNvSpPr>
            <a:spLocks noGrp="1"/>
          </p:cNvSpPr>
          <p:nvPr>
            <p:ph type="title"/>
          </p:nvPr>
        </p:nvSpPr>
        <p:spPr/>
        <p:txBody>
          <a:bodyPr/>
          <a:lstStyle/>
          <a:p>
            <a:r>
              <a:rPr lang="de-CH"/>
              <a:t>Programme</a:t>
            </a:r>
          </a:p>
        </p:txBody>
      </p:sp>
      <p:sp>
        <p:nvSpPr>
          <p:cNvPr id="3" name="Inhaltsplatzhalter 2">
            <a:extLst>
              <a:ext uri="{FF2B5EF4-FFF2-40B4-BE49-F238E27FC236}">
                <a16:creationId xmlns:a16="http://schemas.microsoft.com/office/drawing/2014/main" id="{1AD670BD-988C-4CB7-AA1D-9505C449A54E}"/>
              </a:ext>
            </a:extLst>
          </p:cNvPr>
          <p:cNvSpPr>
            <a:spLocks noGrp="1"/>
          </p:cNvSpPr>
          <p:nvPr>
            <p:ph idx="1"/>
          </p:nvPr>
        </p:nvSpPr>
        <p:spPr>
          <a:xfrm>
            <a:off x="544516" y="1176330"/>
            <a:ext cx="7912100" cy="3348038"/>
          </a:xfrm>
        </p:spPr>
        <p:txBody>
          <a:bodyPr/>
          <a:lstStyle/>
          <a:p>
            <a:pPr algn="ctr"/>
            <a:r>
              <a:rPr lang="de-CH" dirty="0">
                <a:hlinkClick r:id="rId2"/>
              </a:rPr>
              <a:t>Invitation camp de </a:t>
            </a:r>
            <a:r>
              <a:rPr lang="de-CH" dirty="0" err="1">
                <a:hlinkClick r:id="rId2"/>
              </a:rPr>
              <a:t>délégation</a:t>
            </a:r>
            <a:r>
              <a:rPr lang="de-CH" dirty="0">
                <a:hlinkClick r:id="rId2"/>
              </a:rPr>
              <a:t> 2021 </a:t>
            </a:r>
            <a:r>
              <a:rPr lang="de-CH" dirty="0"/>
              <a:t>| </a:t>
            </a:r>
            <a:r>
              <a:rPr lang="de-CH" dirty="0">
                <a:hlinkClick r:id="rId3"/>
              </a:rPr>
              <a:t>Invito Campo della </a:t>
            </a:r>
            <a:r>
              <a:rPr lang="de-CH" dirty="0" err="1">
                <a:hlinkClick r:id="rId3"/>
              </a:rPr>
              <a:t>delegazione</a:t>
            </a:r>
            <a:r>
              <a:rPr lang="de-CH" dirty="0">
                <a:hlinkClick r:id="rId3"/>
              </a:rPr>
              <a:t> 2021</a:t>
            </a:r>
            <a:endParaRPr lang="de-CH" dirty="0"/>
          </a:p>
          <a:p>
            <a:r>
              <a:rPr lang="de-CH" dirty="0" err="1"/>
              <a:t>Général</a:t>
            </a:r>
            <a:r>
              <a:rPr lang="de-CH" dirty="0"/>
              <a:t>:</a:t>
            </a:r>
          </a:p>
          <a:p>
            <a:pPr marL="285750" indent="-285750">
              <a:buFont typeface="Arial" panose="020B0604020202020204" pitchFamily="34" charset="0"/>
              <a:buChar char="•"/>
            </a:pPr>
            <a:r>
              <a:rPr lang="fr-FR" dirty="0"/>
              <a:t>Raccourcissement de la durée </a:t>
            </a:r>
            <a:r>
              <a:rPr lang="fr-FR"/>
              <a:t>du camp</a:t>
            </a:r>
            <a:endParaRPr lang="fr-FR" dirty="0"/>
          </a:p>
          <a:p>
            <a:pPr marL="285750" indent="-285750">
              <a:buFont typeface="Arial" panose="020B0604020202020204" pitchFamily="34" charset="0"/>
              <a:buChar char="•"/>
            </a:pPr>
            <a:r>
              <a:rPr lang="fr-FR" dirty="0"/>
              <a:t>Annulation d’un évènement médiatique</a:t>
            </a:r>
          </a:p>
          <a:p>
            <a:pPr marL="285750" indent="-285750">
              <a:buFont typeface="Arial" panose="020B0604020202020204" pitchFamily="34" charset="0"/>
              <a:buChar char="•"/>
            </a:pPr>
            <a:r>
              <a:rPr lang="fr-FR" dirty="0"/>
              <a:t>Ajustement et échange de vêtements (seront conservés pendant un an)</a:t>
            </a:r>
          </a:p>
          <a:p>
            <a:pPr marL="285750" indent="-285750">
              <a:buFont typeface="Arial" panose="020B0604020202020204" pitchFamily="34" charset="0"/>
              <a:buChar char="•"/>
            </a:pPr>
            <a:r>
              <a:rPr lang="fr-FR" dirty="0"/>
              <a:t>Faire des photos avec les vêtements de sport (une personne par sport)</a:t>
            </a:r>
          </a:p>
          <a:p>
            <a:pPr marL="285750" indent="-285750">
              <a:buFont typeface="Arial" panose="020B0604020202020204" pitchFamily="34" charset="0"/>
              <a:buChar char="•"/>
            </a:pPr>
            <a:r>
              <a:rPr lang="fr-FR" dirty="0"/>
              <a:t>Diminution des sessions d’entraînements </a:t>
            </a:r>
            <a:r>
              <a:rPr lang="fr-FR" sz="1400" dirty="0"/>
              <a:t>(de 2.5 jours à 2 jours)</a:t>
            </a:r>
            <a:endParaRPr lang="fr-FR" dirty="0"/>
          </a:p>
          <a:p>
            <a:pPr marL="285750" indent="-285750">
              <a:buFont typeface="Arial" panose="020B0604020202020204" pitchFamily="34" charset="0"/>
              <a:buChar char="•"/>
            </a:pPr>
            <a:r>
              <a:rPr lang="fr-FR" dirty="0"/>
              <a:t>Faire connaissance avec l'autre</a:t>
            </a:r>
          </a:p>
          <a:p>
            <a:pPr marL="285750" indent="-285750">
              <a:buFont typeface="Arial" panose="020B0604020202020204" pitchFamily="34" charset="0"/>
              <a:buChar char="•"/>
            </a:pPr>
            <a:r>
              <a:rPr lang="fr-FR" dirty="0"/>
              <a:t>Participation de la délégation de SO Liechtenstein </a:t>
            </a:r>
            <a:r>
              <a:rPr lang="fr-FR" sz="1400" dirty="0"/>
              <a:t>(Ski alpin + Ski fond)</a:t>
            </a:r>
            <a:endParaRPr lang="fr-FR" dirty="0"/>
          </a:p>
          <a:p>
            <a:pPr marL="285750" indent="-285750">
              <a:buFont typeface="Arial" panose="020B0604020202020204" pitchFamily="34" charset="0"/>
              <a:buChar char="•"/>
            </a:pPr>
            <a:r>
              <a:rPr lang="fr-FR" dirty="0"/>
              <a:t>Visite de l'exposition</a:t>
            </a:r>
            <a:endParaRPr lang="de-CH" dirty="0"/>
          </a:p>
        </p:txBody>
      </p:sp>
      <p:sp>
        <p:nvSpPr>
          <p:cNvPr id="4" name="Foliennummernplatzhalter 3">
            <a:extLst>
              <a:ext uri="{FF2B5EF4-FFF2-40B4-BE49-F238E27FC236}">
                <a16:creationId xmlns:a16="http://schemas.microsoft.com/office/drawing/2014/main" id="{68AD7B4D-9603-4925-B962-87DC0677330F}"/>
              </a:ext>
            </a:extLst>
          </p:cNvPr>
          <p:cNvSpPr>
            <a:spLocks noGrp="1"/>
          </p:cNvSpPr>
          <p:nvPr>
            <p:ph type="sldNum" sz="quarter" idx="4"/>
          </p:nvPr>
        </p:nvSpPr>
        <p:spPr/>
        <p:txBody>
          <a:bodyPr/>
          <a:lstStyle/>
          <a:p>
            <a:fld id="{F4B88F72-1EA4-FE40-A5CA-BD0111E6622B}" type="slidenum">
              <a:rPr lang="en-US" smtClean="0"/>
              <a:pPr/>
              <a:t>20</a:t>
            </a:fld>
            <a:r>
              <a:rPr lang="en-US"/>
              <a:t> | Special Olympics Switzerland </a:t>
            </a:r>
            <a:endParaRPr lang="en-US">
              <a:cs typeface="Ubuntu"/>
            </a:endParaRPr>
          </a:p>
        </p:txBody>
      </p:sp>
    </p:spTree>
    <p:extLst>
      <p:ext uri="{BB962C8B-B14F-4D97-AF65-F5344CB8AC3E}">
        <p14:creationId xmlns:p14="http://schemas.microsoft.com/office/powerpoint/2010/main" val="572685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E876FA-5A7D-4BE8-8969-243CFD3AB9E3}"/>
              </a:ext>
            </a:extLst>
          </p:cNvPr>
          <p:cNvSpPr>
            <a:spLocks noGrp="1"/>
          </p:cNvSpPr>
          <p:nvPr>
            <p:ph type="title"/>
          </p:nvPr>
        </p:nvSpPr>
        <p:spPr/>
        <p:txBody>
          <a:bodyPr/>
          <a:lstStyle/>
          <a:p>
            <a:r>
              <a:rPr lang="de-CH" err="1"/>
              <a:t>Conditions</a:t>
            </a:r>
            <a:endParaRPr lang="de-CH"/>
          </a:p>
        </p:txBody>
      </p:sp>
      <p:sp>
        <p:nvSpPr>
          <p:cNvPr id="3" name="Inhaltsplatzhalter 2">
            <a:extLst>
              <a:ext uri="{FF2B5EF4-FFF2-40B4-BE49-F238E27FC236}">
                <a16:creationId xmlns:a16="http://schemas.microsoft.com/office/drawing/2014/main" id="{97DF24EB-600E-437F-B620-3423C8F1302B}"/>
              </a:ext>
            </a:extLst>
          </p:cNvPr>
          <p:cNvSpPr>
            <a:spLocks noGrp="1"/>
          </p:cNvSpPr>
          <p:nvPr>
            <p:ph idx="1"/>
          </p:nvPr>
        </p:nvSpPr>
        <p:spPr/>
        <p:txBody>
          <a:bodyPr/>
          <a:lstStyle/>
          <a:p>
            <a:pPr marL="285750" indent="-285750">
              <a:buFont typeface="Arial" panose="020B0604020202020204" pitchFamily="34" charset="0"/>
              <a:buChar char="•"/>
            </a:pPr>
            <a:r>
              <a:rPr lang="fr-FR"/>
              <a:t>Un concept de protection sera communiqué à l'avance</a:t>
            </a:r>
          </a:p>
          <a:p>
            <a:pPr marL="285750" indent="-285750">
              <a:buFont typeface="Arial" panose="020B0604020202020204" pitchFamily="34" charset="0"/>
              <a:buChar char="•"/>
            </a:pPr>
            <a:r>
              <a:rPr lang="fr-FR"/>
              <a:t>Chaque personne doit posséder un certificat COVID pour toute la durée du camp de délégation</a:t>
            </a:r>
            <a:endParaRPr lang="de-CH"/>
          </a:p>
        </p:txBody>
      </p:sp>
      <p:sp>
        <p:nvSpPr>
          <p:cNvPr id="4" name="Foliennummernplatzhalter 3">
            <a:extLst>
              <a:ext uri="{FF2B5EF4-FFF2-40B4-BE49-F238E27FC236}">
                <a16:creationId xmlns:a16="http://schemas.microsoft.com/office/drawing/2014/main" id="{35524C72-1C19-40E7-8E90-E1A80224E8C1}"/>
              </a:ext>
            </a:extLst>
          </p:cNvPr>
          <p:cNvSpPr>
            <a:spLocks noGrp="1"/>
          </p:cNvSpPr>
          <p:nvPr>
            <p:ph type="sldNum" sz="quarter" idx="4"/>
          </p:nvPr>
        </p:nvSpPr>
        <p:spPr/>
        <p:txBody>
          <a:bodyPr/>
          <a:lstStyle/>
          <a:p>
            <a:fld id="{F4B88F72-1EA4-FE40-A5CA-BD0111E6622B}" type="slidenum">
              <a:rPr lang="en-US" smtClean="0"/>
              <a:pPr/>
              <a:t>21</a:t>
            </a:fld>
            <a:r>
              <a:rPr lang="en-US"/>
              <a:t> | Special Olympics Switzerland </a:t>
            </a:r>
            <a:endParaRPr lang="en-US">
              <a:cs typeface="Ubuntu"/>
            </a:endParaRPr>
          </a:p>
        </p:txBody>
      </p:sp>
    </p:spTree>
    <p:extLst>
      <p:ext uri="{BB962C8B-B14F-4D97-AF65-F5344CB8AC3E}">
        <p14:creationId xmlns:p14="http://schemas.microsoft.com/office/powerpoint/2010/main" val="3823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DCD40F-5448-476F-88BF-89A028C21743}"/>
              </a:ext>
            </a:extLst>
          </p:cNvPr>
          <p:cNvSpPr>
            <a:spLocks noGrp="1"/>
          </p:cNvSpPr>
          <p:nvPr>
            <p:ph type="title"/>
          </p:nvPr>
        </p:nvSpPr>
        <p:spPr/>
        <p:txBody>
          <a:bodyPr/>
          <a:lstStyle/>
          <a:p>
            <a:r>
              <a:rPr lang="en-US" err="1"/>
              <a:t>Ceci</a:t>
            </a:r>
            <a:r>
              <a:rPr lang="en-US"/>
              <a:t> et </a:t>
            </a:r>
            <a:r>
              <a:rPr lang="en-US" err="1"/>
              <a:t>cela</a:t>
            </a:r>
            <a:endParaRPr lang="en-US"/>
          </a:p>
        </p:txBody>
      </p:sp>
      <p:sp>
        <p:nvSpPr>
          <p:cNvPr id="3" name="Textplatzhalter 2">
            <a:extLst>
              <a:ext uri="{FF2B5EF4-FFF2-40B4-BE49-F238E27FC236}">
                <a16:creationId xmlns:a16="http://schemas.microsoft.com/office/drawing/2014/main" id="{E11EB722-85D3-48A7-A097-C38365B18135}"/>
              </a:ext>
            </a:extLst>
          </p:cNvPr>
          <p:cNvSpPr>
            <a:spLocks noGrp="1"/>
          </p:cNvSpPr>
          <p:nvPr>
            <p:ph type="body" idx="1"/>
          </p:nvPr>
        </p:nvSpPr>
        <p:spPr/>
        <p:txBody>
          <a:bodyPr/>
          <a:lstStyle/>
          <a:p>
            <a:endParaRPr lang="en-US"/>
          </a:p>
        </p:txBody>
      </p:sp>
      <p:sp>
        <p:nvSpPr>
          <p:cNvPr id="4" name="Foliennummernplatzhalter 3">
            <a:extLst>
              <a:ext uri="{FF2B5EF4-FFF2-40B4-BE49-F238E27FC236}">
                <a16:creationId xmlns:a16="http://schemas.microsoft.com/office/drawing/2014/main" id="{CD2ECBE2-E12A-4145-B874-DAC0EE6CFEE3}"/>
              </a:ext>
            </a:extLst>
          </p:cNvPr>
          <p:cNvSpPr>
            <a:spLocks noGrp="1"/>
          </p:cNvSpPr>
          <p:nvPr>
            <p:ph type="sldNum" sz="quarter" idx="4"/>
          </p:nvPr>
        </p:nvSpPr>
        <p:spPr/>
        <p:txBody>
          <a:bodyPr/>
          <a:lstStyle/>
          <a:p>
            <a:fld id="{F4B88F72-1EA4-FE40-A5CA-BD0111E6622B}" type="slidenum">
              <a:rPr lang="en-US" smtClean="0"/>
              <a:pPr/>
              <a:t>22</a:t>
            </a:fld>
            <a:r>
              <a:rPr lang="en-US"/>
              <a:t> | Special Olympics Switzerland </a:t>
            </a:r>
            <a:endParaRPr lang="en-US">
              <a:cs typeface="Ubuntu"/>
            </a:endParaRPr>
          </a:p>
        </p:txBody>
      </p:sp>
    </p:spTree>
    <p:extLst>
      <p:ext uri="{BB962C8B-B14F-4D97-AF65-F5344CB8AC3E}">
        <p14:creationId xmlns:p14="http://schemas.microsoft.com/office/powerpoint/2010/main" val="835189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5EF203-A4B2-4591-98F0-5EA0406E3F1D}"/>
              </a:ext>
            </a:extLst>
          </p:cNvPr>
          <p:cNvSpPr>
            <a:spLocks noGrp="1"/>
          </p:cNvSpPr>
          <p:nvPr>
            <p:ph type="title"/>
          </p:nvPr>
        </p:nvSpPr>
        <p:spPr/>
        <p:txBody>
          <a:bodyPr/>
          <a:lstStyle/>
          <a:p>
            <a:r>
              <a:rPr lang="de-CH"/>
              <a:t>Communication</a:t>
            </a:r>
          </a:p>
        </p:txBody>
      </p:sp>
      <p:sp>
        <p:nvSpPr>
          <p:cNvPr id="3" name="Inhaltsplatzhalter 2">
            <a:extLst>
              <a:ext uri="{FF2B5EF4-FFF2-40B4-BE49-F238E27FC236}">
                <a16:creationId xmlns:a16="http://schemas.microsoft.com/office/drawing/2014/main" id="{3FD992FB-E706-46F3-BC3A-4EE703F59894}"/>
              </a:ext>
            </a:extLst>
          </p:cNvPr>
          <p:cNvSpPr>
            <a:spLocks noGrp="1"/>
          </p:cNvSpPr>
          <p:nvPr>
            <p:ph idx="1"/>
          </p:nvPr>
        </p:nvSpPr>
        <p:spPr/>
        <p:txBody>
          <a:bodyPr/>
          <a:lstStyle/>
          <a:p>
            <a:pPr marL="285750" indent="-285750">
              <a:buFont typeface="Arial" panose="020B0604020202020204" pitchFamily="34" charset="0"/>
              <a:buChar char="•"/>
            </a:pPr>
            <a:r>
              <a:rPr lang="de-CH" err="1"/>
              <a:t>Photos</a:t>
            </a:r>
            <a:r>
              <a:rPr lang="de-CH"/>
              <a:t>:</a:t>
            </a:r>
          </a:p>
          <a:p>
            <a:pPr marL="405632" lvl="1" indent="-285750">
              <a:buFont typeface="Arial" panose="020B0604020202020204" pitchFamily="34" charset="0"/>
              <a:buChar char="•"/>
            </a:pPr>
            <a:r>
              <a:rPr lang="de-CH" err="1"/>
              <a:t>Chaque</a:t>
            </a:r>
            <a:r>
              <a:rPr lang="de-CH"/>
              <a:t> </a:t>
            </a:r>
            <a:r>
              <a:rPr lang="de-CH" err="1"/>
              <a:t>personne</a:t>
            </a:r>
            <a:r>
              <a:rPr lang="de-CH"/>
              <a:t> </a:t>
            </a:r>
            <a:r>
              <a:rPr lang="de-CH" err="1"/>
              <a:t>reçoit</a:t>
            </a:r>
            <a:r>
              <a:rPr lang="de-CH"/>
              <a:t> </a:t>
            </a:r>
            <a:r>
              <a:rPr lang="de-CH" err="1"/>
              <a:t>un</a:t>
            </a:r>
            <a:r>
              <a:rPr lang="de-CH"/>
              <a:t> </a:t>
            </a:r>
            <a:r>
              <a:rPr lang="de-CH" err="1"/>
              <a:t>booklet</a:t>
            </a:r>
            <a:r>
              <a:rPr lang="de-CH"/>
              <a:t> </a:t>
            </a:r>
            <a:r>
              <a:rPr lang="de-CH" err="1"/>
              <a:t>entier</a:t>
            </a:r>
            <a:r>
              <a:rPr lang="de-CH"/>
              <a:t> </a:t>
            </a:r>
            <a:r>
              <a:rPr lang="de-CH" err="1"/>
              <a:t>avec</a:t>
            </a:r>
            <a:r>
              <a:rPr lang="de-CH"/>
              <a:t> </a:t>
            </a:r>
            <a:r>
              <a:rPr lang="de-CH" err="1"/>
              <a:t>tous</a:t>
            </a:r>
            <a:r>
              <a:rPr lang="de-CH"/>
              <a:t> </a:t>
            </a:r>
            <a:r>
              <a:rPr lang="de-CH" err="1"/>
              <a:t>les</a:t>
            </a:r>
            <a:r>
              <a:rPr lang="de-CH"/>
              <a:t> </a:t>
            </a:r>
            <a:r>
              <a:rPr lang="de-CH" err="1"/>
              <a:t>portraits</a:t>
            </a:r>
            <a:endParaRPr lang="de-CH"/>
          </a:p>
          <a:p>
            <a:pPr marL="405632" lvl="1" indent="-285750">
              <a:buFont typeface="Arial" panose="020B0604020202020204" pitchFamily="34" charset="0"/>
              <a:buChar char="•"/>
            </a:pPr>
            <a:r>
              <a:rPr lang="de-CH" err="1"/>
              <a:t>Chaque</a:t>
            </a:r>
            <a:r>
              <a:rPr lang="de-CH"/>
              <a:t> </a:t>
            </a:r>
            <a:r>
              <a:rPr lang="de-CH" err="1"/>
              <a:t>personne</a:t>
            </a:r>
            <a:r>
              <a:rPr lang="de-CH"/>
              <a:t> </a:t>
            </a:r>
            <a:r>
              <a:rPr lang="de-CH" err="1"/>
              <a:t>reçoit</a:t>
            </a:r>
            <a:r>
              <a:rPr lang="de-CH"/>
              <a:t> </a:t>
            </a:r>
            <a:r>
              <a:rPr lang="de-CH" err="1"/>
              <a:t>l’exemplaire</a:t>
            </a:r>
            <a:r>
              <a:rPr lang="de-CH"/>
              <a:t> original </a:t>
            </a:r>
            <a:r>
              <a:rPr lang="de-CH" err="1"/>
              <a:t>avec</a:t>
            </a:r>
            <a:r>
              <a:rPr lang="de-CH"/>
              <a:t> </a:t>
            </a:r>
            <a:r>
              <a:rPr lang="de-CH" err="1"/>
              <a:t>ses</a:t>
            </a:r>
            <a:r>
              <a:rPr lang="de-CH"/>
              <a:t> </a:t>
            </a:r>
            <a:r>
              <a:rPr lang="de-CH" err="1"/>
              <a:t>portraits</a:t>
            </a:r>
            <a:endParaRPr lang="de-CH"/>
          </a:p>
          <a:p>
            <a:pPr marL="405632" lvl="1" indent="-285750">
              <a:buFont typeface="Arial" panose="020B0604020202020204" pitchFamily="34" charset="0"/>
              <a:buChar char="•"/>
            </a:pPr>
            <a:r>
              <a:rPr lang="de-CH" err="1"/>
              <a:t>Photos</a:t>
            </a:r>
            <a:r>
              <a:rPr lang="de-CH"/>
              <a:t> </a:t>
            </a:r>
            <a:r>
              <a:rPr lang="de-CH" err="1"/>
              <a:t>reportage</a:t>
            </a:r>
            <a:r>
              <a:rPr lang="de-CH"/>
              <a:t>: </a:t>
            </a:r>
            <a:r>
              <a:rPr lang="de-CH" err="1"/>
              <a:t>vous</a:t>
            </a:r>
            <a:r>
              <a:rPr lang="de-CH"/>
              <a:t> allez </a:t>
            </a:r>
            <a:r>
              <a:rPr lang="de-CH" err="1"/>
              <a:t>recevoir</a:t>
            </a:r>
            <a:r>
              <a:rPr lang="de-CH"/>
              <a:t> des </a:t>
            </a:r>
            <a:r>
              <a:rPr lang="de-CH" err="1"/>
              <a:t>photos</a:t>
            </a:r>
            <a:r>
              <a:rPr lang="de-CH"/>
              <a:t> </a:t>
            </a:r>
            <a:r>
              <a:rPr lang="de-CH" err="1"/>
              <a:t>electroniquement</a:t>
            </a:r>
            <a:endParaRPr lang="de-CH"/>
          </a:p>
          <a:p>
            <a:pPr marL="285750" indent="-285750">
              <a:buFont typeface="Arial" panose="020B0604020202020204" pitchFamily="34" charset="0"/>
              <a:buChar char="•"/>
            </a:pPr>
            <a:r>
              <a:rPr lang="de-CH" err="1"/>
              <a:t>Résultats</a:t>
            </a:r>
            <a:r>
              <a:rPr lang="de-CH"/>
              <a:t> du </a:t>
            </a:r>
            <a:r>
              <a:rPr lang="de-CH" err="1"/>
              <a:t>questionnaire</a:t>
            </a:r>
            <a:r>
              <a:rPr lang="de-CH"/>
              <a:t> :</a:t>
            </a:r>
          </a:p>
          <a:p>
            <a:pPr marL="285750" indent="-285750">
              <a:buFont typeface="Arial" panose="020B0604020202020204" pitchFamily="34" charset="0"/>
              <a:buChar char="•"/>
            </a:pPr>
            <a:endParaRPr lang="de-CH"/>
          </a:p>
          <a:p>
            <a:r>
              <a:rPr lang="de-CH"/>
              <a:t>On </a:t>
            </a:r>
            <a:r>
              <a:rPr lang="de-CH" err="1"/>
              <a:t>va</a:t>
            </a:r>
            <a:r>
              <a:rPr lang="de-CH"/>
              <a:t> </a:t>
            </a:r>
            <a:r>
              <a:rPr lang="de-CH" err="1"/>
              <a:t>créer</a:t>
            </a:r>
            <a:r>
              <a:rPr lang="de-CH"/>
              <a:t> </a:t>
            </a:r>
            <a:r>
              <a:rPr lang="de-CH" err="1"/>
              <a:t>un</a:t>
            </a:r>
            <a:r>
              <a:rPr lang="de-CH"/>
              <a:t> </a:t>
            </a:r>
            <a:r>
              <a:rPr lang="de-CH" err="1"/>
              <a:t>groupe</a:t>
            </a:r>
            <a:r>
              <a:rPr lang="de-CH"/>
              <a:t> de </a:t>
            </a:r>
            <a:r>
              <a:rPr lang="de-CH" err="1"/>
              <a:t>whatsapp</a:t>
            </a:r>
            <a:r>
              <a:rPr lang="de-CH"/>
              <a:t> </a:t>
            </a:r>
            <a:r>
              <a:rPr lang="de-CH" err="1"/>
              <a:t>pour</a:t>
            </a:r>
            <a:r>
              <a:rPr lang="de-CH"/>
              <a:t> la </a:t>
            </a:r>
            <a:r>
              <a:rPr lang="de-CH" err="1"/>
              <a:t>communication</a:t>
            </a:r>
            <a:r>
              <a:rPr lang="de-CH"/>
              <a:t> de la </a:t>
            </a:r>
            <a:r>
              <a:rPr lang="de-CH" err="1"/>
              <a:t>délégation</a:t>
            </a:r>
            <a:endParaRPr lang="de-CH"/>
          </a:p>
        </p:txBody>
      </p:sp>
      <p:sp>
        <p:nvSpPr>
          <p:cNvPr id="4" name="Foliennummernplatzhalter 3">
            <a:extLst>
              <a:ext uri="{FF2B5EF4-FFF2-40B4-BE49-F238E27FC236}">
                <a16:creationId xmlns:a16="http://schemas.microsoft.com/office/drawing/2014/main" id="{80AEA14E-CEF1-4B0A-80A9-988491DBE9E5}"/>
              </a:ext>
            </a:extLst>
          </p:cNvPr>
          <p:cNvSpPr>
            <a:spLocks noGrp="1"/>
          </p:cNvSpPr>
          <p:nvPr>
            <p:ph type="sldNum" sz="quarter" idx="4"/>
          </p:nvPr>
        </p:nvSpPr>
        <p:spPr/>
        <p:txBody>
          <a:bodyPr/>
          <a:lstStyle/>
          <a:p>
            <a:fld id="{F4B88F72-1EA4-FE40-A5CA-BD0111E6622B}" type="slidenum">
              <a:rPr lang="en-US" smtClean="0"/>
              <a:pPr/>
              <a:t>23</a:t>
            </a:fld>
            <a:r>
              <a:rPr lang="en-US"/>
              <a:t> | Special Olympics Switzerland </a:t>
            </a:r>
            <a:endParaRPr lang="en-US">
              <a:cs typeface="Ubuntu"/>
            </a:endParaRPr>
          </a:p>
        </p:txBody>
      </p:sp>
    </p:spTree>
    <p:extLst>
      <p:ext uri="{BB962C8B-B14F-4D97-AF65-F5344CB8AC3E}">
        <p14:creationId xmlns:p14="http://schemas.microsoft.com/office/powerpoint/2010/main" val="1005072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A2C9E4-567D-49EC-84C9-8ACC6040D3B5}"/>
              </a:ext>
            </a:extLst>
          </p:cNvPr>
          <p:cNvSpPr>
            <a:spLocks noGrp="1"/>
          </p:cNvSpPr>
          <p:nvPr>
            <p:ph type="title"/>
          </p:nvPr>
        </p:nvSpPr>
        <p:spPr/>
        <p:txBody>
          <a:bodyPr/>
          <a:lstStyle/>
          <a:p>
            <a:r>
              <a:rPr lang="de-CH"/>
              <a:t>Fan4You</a:t>
            </a:r>
          </a:p>
        </p:txBody>
      </p:sp>
      <p:sp>
        <p:nvSpPr>
          <p:cNvPr id="3" name="Inhaltsplatzhalter 2">
            <a:extLst>
              <a:ext uri="{FF2B5EF4-FFF2-40B4-BE49-F238E27FC236}">
                <a16:creationId xmlns:a16="http://schemas.microsoft.com/office/drawing/2014/main" id="{D272B1B7-7FF0-4D4E-9268-C0B192F53425}"/>
              </a:ext>
            </a:extLst>
          </p:cNvPr>
          <p:cNvSpPr>
            <a:spLocks noGrp="1"/>
          </p:cNvSpPr>
          <p:nvPr>
            <p:ph idx="1"/>
          </p:nvPr>
        </p:nvSpPr>
        <p:spPr/>
        <p:txBody>
          <a:bodyPr/>
          <a:lstStyle/>
          <a:p>
            <a:r>
              <a:rPr lang="de-CH"/>
              <a:t>Nous </a:t>
            </a:r>
            <a:r>
              <a:rPr lang="de-CH" err="1"/>
              <a:t>avons</a:t>
            </a:r>
            <a:r>
              <a:rPr lang="de-CH"/>
              <a:t> </a:t>
            </a:r>
            <a:r>
              <a:rPr lang="de-CH" err="1"/>
              <a:t>déjà</a:t>
            </a:r>
            <a:r>
              <a:rPr lang="de-CH"/>
              <a:t> </a:t>
            </a:r>
            <a:r>
              <a:rPr lang="de-CH" err="1"/>
              <a:t>collecté</a:t>
            </a:r>
            <a:r>
              <a:rPr lang="de-CH"/>
              <a:t> : 			CHF           19’585.00</a:t>
            </a:r>
          </a:p>
          <a:p>
            <a:endParaRPr lang="de-CH"/>
          </a:p>
          <a:p>
            <a:r>
              <a:rPr lang="fr-FR"/>
              <a:t>Le montant le plus élevé d’un groupe : 	CHF 	    7'930.00 </a:t>
            </a:r>
          </a:p>
          <a:p>
            <a:endParaRPr lang="de-CH"/>
          </a:p>
        </p:txBody>
      </p:sp>
      <p:sp>
        <p:nvSpPr>
          <p:cNvPr id="4" name="Foliennummernplatzhalter 3">
            <a:extLst>
              <a:ext uri="{FF2B5EF4-FFF2-40B4-BE49-F238E27FC236}">
                <a16:creationId xmlns:a16="http://schemas.microsoft.com/office/drawing/2014/main" id="{73DD88D3-6421-48B5-B5F1-19739BAE6795}"/>
              </a:ext>
            </a:extLst>
          </p:cNvPr>
          <p:cNvSpPr>
            <a:spLocks noGrp="1"/>
          </p:cNvSpPr>
          <p:nvPr>
            <p:ph type="sldNum" sz="quarter" idx="4"/>
          </p:nvPr>
        </p:nvSpPr>
        <p:spPr/>
        <p:txBody>
          <a:bodyPr/>
          <a:lstStyle/>
          <a:p>
            <a:fld id="{F4B88F72-1EA4-FE40-A5CA-BD0111E6622B}" type="slidenum">
              <a:rPr lang="en-US" smtClean="0"/>
              <a:pPr/>
              <a:t>24</a:t>
            </a:fld>
            <a:r>
              <a:rPr lang="en-US"/>
              <a:t> | Special Olympics Switzerland </a:t>
            </a:r>
            <a:endParaRPr lang="en-US">
              <a:cs typeface="Ubuntu"/>
            </a:endParaRPr>
          </a:p>
        </p:txBody>
      </p:sp>
    </p:spTree>
    <p:extLst>
      <p:ext uri="{BB962C8B-B14F-4D97-AF65-F5344CB8AC3E}">
        <p14:creationId xmlns:p14="http://schemas.microsoft.com/office/powerpoint/2010/main" val="198546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9084C-FF10-4352-A250-09844CB07E0F}"/>
              </a:ext>
            </a:extLst>
          </p:cNvPr>
          <p:cNvSpPr>
            <a:spLocks noGrp="1"/>
          </p:cNvSpPr>
          <p:nvPr>
            <p:ph type="title"/>
          </p:nvPr>
        </p:nvSpPr>
        <p:spPr/>
        <p:txBody>
          <a:bodyPr/>
          <a:lstStyle/>
          <a:p>
            <a:r>
              <a:rPr lang="de-CH"/>
              <a:t>Le </a:t>
            </a:r>
            <a:r>
              <a:rPr lang="de-CH" err="1"/>
              <a:t>prochain</a:t>
            </a:r>
            <a:r>
              <a:rPr lang="de-CH"/>
              <a:t> </a:t>
            </a:r>
            <a:r>
              <a:rPr lang="de-CH" err="1"/>
              <a:t>webinaire</a:t>
            </a:r>
            <a:endParaRPr lang="de-CH"/>
          </a:p>
        </p:txBody>
      </p:sp>
      <p:sp>
        <p:nvSpPr>
          <p:cNvPr id="3" name="Inhaltsplatzhalter 2">
            <a:extLst>
              <a:ext uri="{FF2B5EF4-FFF2-40B4-BE49-F238E27FC236}">
                <a16:creationId xmlns:a16="http://schemas.microsoft.com/office/drawing/2014/main" id="{49B773E1-1ADC-45CD-BFED-A7024BB10465}"/>
              </a:ext>
            </a:extLst>
          </p:cNvPr>
          <p:cNvSpPr>
            <a:spLocks noGrp="1"/>
          </p:cNvSpPr>
          <p:nvPr>
            <p:ph idx="1"/>
          </p:nvPr>
        </p:nvSpPr>
        <p:spPr/>
        <p:txBody>
          <a:bodyPr/>
          <a:lstStyle/>
          <a:p>
            <a:r>
              <a:rPr lang="de-CH" dirty="0"/>
              <a:t>Mardi 16 </a:t>
            </a:r>
            <a:r>
              <a:rPr lang="de-CH" dirty="0" err="1"/>
              <a:t>novembre</a:t>
            </a:r>
            <a:r>
              <a:rPr lang="de-CH" dirty="0"/>
              <a:t> 2021, 17:00-18:00</a:t>
            </a:r>
          </a:p>
          <a:p>
            <a:endParaRPr lang="de-CH" dirty="0">
              <a:sym typeface="Wingdings" panose="05000000000000000000" pitchFamily="2" charset="2"/>
            </a:endParaRPr>
          </a:p>
          <a:p>
            <a:pPr marL="285750" indent="-285750">
              <a:buFont typeface="Wingdings" panose="05000000000000000000" pitchFamily="2" charset="2"/>
              <a:buChar char="à"/>
            </a:pPr>
            <a:r>
              <a:rPr lang="de-CH" dirty="0" err="1">
                <a:sym typeface="Wingdings" panose="05000000000000000000" pitchFamily="2" charset="2"/>
              </a:rPr>
              <a:t>Préparation</a:t>
            </a:r>
            <a:r>
              <a:rPr lang="de-CH" dirty="0">
                <a:sym typeface="Wingdings" panose="05000000000000000000" pitchFamily="2" charset="2"/>
              </a:rPr>
              <a:t> Camp de </a:t>
            </a:r>
            <a:r>
              <a:rPr lang="de-CH" dirty="0" err="1">
                <a:sym typeface="Wingdings" panose="05000000000000000000" pitchFamily="2" charset="2"/>
              </a:rPr>
              <a:t>délégation</a:t>
            </a:r>
            <a:r>
              <a:rPr lang="de-CH" dirty="0">
                <a:sym typeface="Wingdings" panose="05000000000000000000" pitchFamily="2" charset="2"/>
              </a:rPr>
              <a:t> </a:t>
            </a:r>
          </a:p>
          <a:p>
            <a:pPr marL="285750" indent="-285750">
              <a:buFont typeface="Wingdings" panose="05000000000000000000" pitchFamily="2" charset="2"/>
              <a:buChar char="à"/>
            </a:pPr>
            <a:endParaRPr lang="de-CH" dirty="0">
              <a:sym typeface="Wingdings" panose="05000000000000000000" pitchFamily="2" charset="2"/>
            </a:endParaRPr>
          </a:p>
          <a:p>
            <a:r>
              <a:rPr lang="fr-FR" u="sng" dirty="0">
                <a:hlinkClick r:id="rId2"/>
              </a:rPr>
              <a:t>Cliquez ici pour rejoindre la réunion </a:t>
            </a:r>
          </a:p>
          <a:p>
            <a:endParaRPr lang="de-CH" dirty="0">
              <a:sym typeface="Wingdings" panose="05000000000000000000" pitchFamily="2" charset="2"/>
            </a:endParaRPr>
          </a:p>
          <a:p>
            <a:endParaRPr lang="de-CH" dirty="0"/>
          </a:p>
        </p:txBody>
      </p:sp>
      <p:sp>
        <p:nvSpPr>
          <p:cNvPr id="4" name="Foliennummernplatzhalter 3">
            <a:extLst>
              <a:ext uri="{FF2B5EF4-FFF2-40B4-BE49-F238E27FC236}">
                <a16:creationId xmlns:a16="http://schemas.microsoft.com/office/drawing/2014/main" id="{8E860D59-A614-4093-9DB9-A6CED4ED4D59}"/>
              </a:ext>
            </a:extLst>
          </p:cNvPr>
          <p:cNvSpPr>
            <a:spLocks noGrp="1"/>
          </p:cNvSpPr>
          <p:nvPr>
            <p:ph type="sldNum" sz="quarter" idx="4"/>
          </p:nvPr>
        </p:nvSpPr>
        <p:spPr/>
        <p:txBody>
          <a:bodyPr/>
          <a:lstStyle/>
          <a:p>
            <a:fld id="{F4B88F72-1EA4-FE40-A5CA-BD0111E6622B}" type="slidenum">
              <a:rPr lang="en-US" smtClean="0"/>
              <a:pPr/>
              <a:t>25</a:t>
            </a:fld>
            <a:r>
              <a:rPr lang="en-US"/>
              <a:t> | Special Olympics Switzerland </a:t>
            </a:r>
            <a:endParaRPr lang="en-US">
              <a:cs typeface="Ubuntu"/>
            </a:endParaRPr>
          </a:p>
        </p:txBody>
      </p:sp>
    </p:spTree>
    <p:extLst>
      <p:ext uri="{BB962C8B-B14F-4D97-AF65-F5344CB8AC3E}">
        <p14:creationId xmlns:p14="http://schemas.microsoft.com/office/powerpoint/2010/main" val="370442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84CFFAF-710D-4206-B7A1-F4B042D886C3}"/>
              </a:ext>
            </a:extLst>
          </p:cNvPr>
          <p:cNvSpPr>
            <a:spLocks noGrp="1"/>
          </p:cNvSpPr>
          <p:nvPr>
            <p:ph type="title"/>
          </p:nvPr>
        </p:nvSpPr>
        <p:spPr/>
        <p:txBody>
          <a:bodyPr/>
          <a:lstStyle/>
          <a:p>
            <a:r>
              <a:rPr lang="en-US"/>
              <a:t>Questions ?</a:t>
            </a:r>
          </a:p>
        </p:txBody>
      </p:sp>
      <p:sp>
        <p:nvSpPr>
          <p:cNvPr id="4" name="Foliennummernplatzhalter 3">
            <a:extLst>
              <a:ext uri="{FF2B5EF4-FFF2-40B4-BE49-F238E27FC236}">
                <a16:creationId xmlns:a16="http://schemas.microsoft.com/office/drawing/2014/main" id="{E3711FC9-7BA6-4A21-A190-1EE9E462E7C0}"/>
              </a:ext>
            </a:extLst>
          </p:cNvPr>
          <p:cNvSpPr>
            <a:spLocks noGrp="1"/>
          </p:cNvSpPr>
          <p:nvPr>
            <p:ph type="sldNum" sz="quarter" idx="4"/>
          </p:nvPr>
        </p:nvSpPr>
        <p:spPr/>
        <p:txBody>
          <a:bodyPr/>
          <a:lstStyle/>
          <a:p>
            <a:fld id="{F4B88F72-1EA4-FE40-A5CA-BD0111E6622B}" type="slidenum">
              <a:rPr lang="en-US" smtClean="0"/>
              <a:pPr/>
              <a:t>26</a:t>
            </a:fld>
            <a:r>
              <a:rPr lang="en-US"/>
              <a:t> | Special Olympics Switzerland </a:t>
            </a:r>
            <a:endParaRPr lang="en-US">
              <a:cs typeface="Ubuntu"/>
            </a:endParaRPr>
          </a:p>
        </p:txBody>
      </p:sp>
      <p:pic>
        <p:nvPicPr>
          <p:cNvPr id="8" name="Inhaltsplatzhalter 5" descr="Fragen Silhouette">
            <a:extLst>
              <a:ext uri="{FF2B5EF4-FFF2-40B4-BE49-F238E27FC236}">
                <a16:creationId xmlns:a16="http://schemas.microsoft.com/office/drawing/2014/main" id="{80798ED1-5100-4DE8-B2E1-17FD3D9B7156}"/>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2804432" y="239894"/>
            <a:ext cx="3535136" cy="3535136"/>
          </a:xfrm>
        </p:spPr>
      </p:pic>
    </p:spTree>
    <p:extLst>
      <p:ext uri="{BB962C8B-B14F-4D97-AF65-F5344CB8AC3E}">
        <p14:creationId xmlns:p14="http://schemas.microsoft.com/office/powerpoint/2010/main" val="238025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CH"/>
              <a:t>Merci.</a:t>
            </a:r>
            <a:endParaRPr lang="fr-CH" sz="1350"/>
          </a:p>
        </p:txBody>
      </p:sp>
      <p:sp>
        <p:nvSpPr>
          <p:cNvPr id="3" name="Foliennummernplatzhalter 3">
            <a:extLst>
              <a:ext uri="{FF2B5EF4-FFF2-40B4-BE49-F238E27FC236}">
                <a16:creationId xmlns:a16="http://schemas.microsoft.com/office/drawing/2014/main" id="{DFC24177-D092-4197-9457-49BB82B1B376}"/>
              </a:ext>
            </a:extLst>
          </p:cNvPr>
          <p:cNvSpPr>
            <a:spLocks noGrp="1"/>
          </p:cNvSpPr>
          <p:nvPr>
            <p:ph type="sldNum" sz="quarter" idx="4"/>
          </p:nvPr>
        </p:nvSpPr>
        <p:spPr>
          <a:xfrm>
            <a:off x="554040" y="4834620"/>
            <a:ext cx="3630637" cy="140494"/>
          </a:xfrm>
        </p:spPr>
        <p:txBody>
          <a:bodyPr/>
          <a:lstStyle/>
          <a:p>
            <a:fld id="{F4B88F72-1EA4-FE40-A5CA-BD0111E6622B}" type="slidenum">
              <a:rPr lang="fr-CH" smtClean="0"/>
              <a:pPr/>
              <a:t>27</a:t>
            </a:fld>
            <a:r>
              <a:rPr lang="fr-CH"/>
              <a:t> | Special Olympics Switzerland </a:t>
            </a:r>
            <a:endParaRPr lang="fr-CH">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DFE9D9-3599-491B-9AFE-6933F6A30CE4}"/>
              </a:ext>
            </a:extLst>
          </p:cNvPr>
          <p:cNvSpPr>
            <a:spLocks noGrp="1"/>
          </p:cNvSpPr>
          <p:nvPr>
            <p:ph type="title"/>
          </p:nvPr>
        </p:nvSpPr>
        <p:spPr/>
        <p:txBody>
          <a:bodyPr/>
          <a:lstStyle/>
          <a:p>
            <a:r>
              <a:rPr lang="fr-FR"/>
              <a:t>Informations sur Kazan</a:t>
            </a:r>
            <a:endParaRPr lang="de-DE"/>
          </a:p>
        </p:txBody>
      </p:sp>
      <p:sp>
        <p:nvSpPr>
          <p:cNvPr id="3" name="Textplatzhalter 2">
            <a:extLst>
              <a:ext uri="{FF2B5EF4-FFF2-40B4-BE49-F238E27FC236}">
                <a16:creationId xmlns:a16="http://schemas.microsoft.com/office/drawing/2014/main" id="{CDA9B19F-D487-4757-8B57-9290BCD4366B}"/>
              </a:ext>
            </a:extLst>
          </p:cNvPr>
          <p:cNvSpPr>
            <a:spLocks noGrp="1"/>
          </p:cNvSpPr>
          <p:nvPr>
            <p:ph type="body" idx="1"/>
          </p:nvPr>
        </p:nvSpPr>
        <p:spPr/>
        <p:txBody>
          <a:bodyPr/>
          <a:lstStyle/>
          <a:p>
            <a:endParaRPr lang="en-US"/>
          </a:p>
        </p:txBody>
      </p:sp>
      <p:sp>
        <p:nvSpPr>
          <p:cNvPr id="4" name="Foliennummernplatzhalter 3">
            <a:extLst>
              <a:ext uri="{FF2B5EF4-FFF2-40B4-BE49-F238E27FC236}">
                <a16:creationId xmlns:a16="http://schemas.microsoft.com/office/drawing/2014/main" id="{30F2CB92-3254-4C5C-9ADF-F534D5FE00D5}"/>
              </a:ext>
            </a:extLst>
          </p:cNvPr>
          <p:cNvSpPr>
            <a:spLocks noGrp="1"/>
          </p:cNvSpPr>
          <p:nvPr>
            <p:ph type="sldNum" sz="quarter" idx="4"/>
          </p:nvPr>
        </p:nvSpPr>
        <p:spPr/>
        <p:txBody>
          <a:bodyPr/>
          <a:lstStyle/>
          <a:p>
            <a:fld id="{F4B88F72-1EA4-FE40-A5CA-BD0111E6622B}" type="slidenum">
              <a:rPr lang="en-US" smtClean="0"/>
              <a:pPr/>
              <a:t>3</a:t>
            </a:fld>
            <a:r>
              <a:rPr lang="en-US"/>
              <a:t> | Special Olympics Switzerland </a:t>
            </a:r>
            <a:endParaRPr lang="en-US">
              <a:cs typeface="Ubuntu"/>
            </a:endParaRPr>
          </a:p>
        </p:txBody>
      </p:sp>
    </p:spTree>
    <p:extLst>
      <p:ext uri="{BB962C8B-B14F-4D97-AF65-F5344CB8AC3E}">
        <p14:creationId xmlns:p14="http://schemas.microsoft.com/office/powerpoint/2010/main" val="52713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0D432B-9418-4A12-A44B-04295F2CFCDD}"/>
              </a:ext>
            </a:extLst>
          </p:cNvPr>
          <p:cNvSpPr>
            <a:spLocks noGrp="1"/>
          </p:cNvSpPr>
          <p:nvPr>
            <p:ph type="title"/>
          </p:nvPr>
        </p:nvSpPr>
        <p:spPr/>
        <p:txBody>
          <a:bodyPr/>
          <a:lstStyle/>
          <a:p>
            <a:r>
              <a:rPr lang="de-CH" err="1"/>
              <a:t>Repoussement</a:t>
            </a:r>
            <a:r>
              <a:rPr lang="de-CH"/>
              <a:t> des WWG de 2022 à 2023</a:t>
            </a:r>
          </a:p>
        </p:txBody>
      </p:sp>
      <p:sp>
        <p:nvSpPr>
          <p:cNvPr id="3" name="Inhaltsplatzhalter 2">
            <a:extLst>
              <a:ext uri="{FF2B5EF4-FFF2-40B4-BE49-F238E27FC236}">
                <a16:creationId xmlns:a16="http://schemas.microsoft.com/office/drawing/2014/main" id="{4B6B7038-8DC2-4C1D-BBAD-82152196D6A6}"/>
              </a:ext>
            </a:extLst>
          </p:cNvPr>
          <p:cNvSpPr>
            <a:spLocks noGrp="1"/>
          </p:cNvSpPr>
          <p:nvPr>
            <p:ph idx="1"/>
          </p:nvPr>
        </p:nvSpPr>
        <p:spPr/>
        <p:txBody>
          <a:bodyPr/>
          <a:lstStyle/>
          <a:p>
            <a:pPr marL="285750" indent="-285750">
              <a:buFont typeface="Arial" panose="020B0604020202020204" pitchFamily="34" charset="0"/>
              <a:buChar char="•"/>
            </a:pPr>
            <a:r>
              <a:rPr lang="de-CH"/>
              <a:t>Le </a:t>
            </a:r>
            <a:r>
              <a:rPr lang="de-CH" err="1"/>
              <a:t>repoussement</a:t>
            </a:r>
            <a:r>
              <a:rPr lang="de-CH"/>
              <a:t> </a:t>
            </a:r>
            <a:r>
              <a:rPr lang="de-CH" err="1"/>
              <a:t>est</a:t>
            </a:r>
            <a:r>
              <a:rPr lang="de-CH"/>
              <a:t> </a:t>
            </a:r>
            <a:r>
              <a:rPr lang="de-CH" err="1"/>
              <a:t>lié</a:t>
            </a:r>
            <a:r>
              <a:rPr lang="de-CH"/>
              <a:t> </a:t>
            </a:r>
            <a:r>
              <a:rPr lang="de-CH" err="1"/>
              <a:t>uniquement</a:t>
            </a:r>
            <a:r>
              <a:rPr lang="de-CH"/>
              <a:t> à la </a:t>
            </a:r>
            <a:r>
              <a:rPr lang="de-CH" err="1"/>
              <a:t>pandémie</a:t>
            </a:r>
            <a:r>
              <a:rPr lang="de-CH"/>
              <a:t>	</a:t>
            </a:r>
          </a:p>
          <a:p>
            <a:pPr marL="511448" lvl="2" indent="-285750">
              <a:buFont typeface="Arial" panose="020B0604020202020204" pitchFamily="34" charset="0"/>
              <a:buChar char="•"/>
            </a:pPr>
            <a:r>
              <a:rPr lang="de-CH"/>
              <a:t>La </a:t>
            </a:r>
            <a:r>
              <a:rPr lang="de-CH" err="1"/>
              <a:t>prévision</a:t>
            </a:r>
            <a:r>
              <a:rPr lang="de-CH"/>
              <a:t> de </a:t>
            </a:r>
            <a:r>
              <a:rPr lang="de-CH" err="1"/>
              <a:t>l’évolution</a:t>
            </a:r>
            <a:r>
              <a:rPr lang="de-CH"/>
              <a:t> de la </a:t>
            </a:r>
            <a:r>
              <a:rPr lang="de-CH" err="1"/>
              <a:t>pandémie</a:t>
            </a:r>
            <a:r>
              <a:rPr lang="de-CH"/>
              <a:t> en </a:t>
            </a:r>
            <a:r>
              <a:rPr lang="de-CH" err="1"/>
              <a:t>septembre</a:t>
            </a:r>
            <a:r>
              <a:rPr lang="de-CH"/>
              <a:t> 2021 </a:t>
            </a:r>
            <a:r>
              <a:rPr lang="de-CH" err="1"/>
              <a:t>n’est</a:t>
            </a:r>
            <a:r>
              <a:rPr lang="de-CH"/>
              <a:t> </a:t>
            </a:r>
            <a:r>
              <a:rPr lang="de-CH" err="1"/>
              <a:t>pas</a:t>
            </a:r>
            <a:r>
              <a:rPr lang="de-CH"/>
              <a:t> positive</a:t>
            </a:r>
          </a:p>
          <a:p>
            <a:pPr marL="511448" lvl="2" indent="-285750">
              <a:buFont typeface="Arial" panose="020B0604020202020204" pitchFamily="34" charset="0"/>
              <a:buChar char="•"/>
            </a:pPr>
            <a:r>
              <a:rPr lang="de-CH" err="1"/>
              <a:t>L’organisation</a:t>
            </a:r>
            <a:r>
              <a:rPr lang="de-CH"/>
              <a:t> a des </a:t>
            </a:r>
            <a:r>
              <a:rPr lang="de-CH" err="1"/>
              <a:t>difficultés</a:t>
            </a:r>
            <a:r>
              <a:rPr lang="de-CH"/>
              <a:t> à </a:t>
            </a:r>
            <a:r>
              <a:rPr lang="de-CH" err="1"/>
              <a:t>garantir</a:t>
            </a:r>
            <a:r>
              <a:rPr lang="de-CH"/>
              <a:t> </a:t>
            </a:r>
            <a:r>
              <a:rPr lang="de-CH" err="1"/>
              <a:t>un</a:t>
            </a:r>
            <a:r>
              <a:rPr lang="de-CH"/>
              <a:t> </a:t>
            </a:r>
            <a:r>
              <a:rPr lang="de-CH" err="1"/>
              <a:t>environnement</a:t>
            </a:r>
            <a:r>
              <a:rPr lang="de-CH"/>
              <a:t> </a:t>
            </a:r>
            <a:r>
              <a:rPr lang="de-CH" err="1"/>
              <a:t>sûr</a:t>
            </a:r>
            <a:r>
              <a:rPr lang="de-CH"/>
              <a:t> </a:t>
            </a:r>
            <a:r>
              <a:rPr lang="de-CH" err="1"/>
              <a:t>pour</a:t>
            </a:r>
            <a:r>
              <a:rPr lang="de-CH"/>
              <a:t> </a:t>
            </a:r>
            <a:r>
              <a:rPr lang="de-CH" err="1"/>
              <a:t>tous</a:t>
            </a:r>
            <a:r>
              <a:rPr lang="de-CH"/>
              <a:t> </a:t>
            </a:r>
            <a:r>
              <a:rPr lang="de-CH" err="1"/>
              <a:t>les</a:t>
            </a:r>
            <a:r>
              <a:rPr lang="de-CH"/>
              <a:t> </a:t>
            </a:r>
            <a:r>
              <a:rPr lang="de-CH" err="1"/>
              <a:t>participants</a:t>
            </a:r>
            <a:r>
              <a:rPr lang="de-CH"/>
              <a:t>, </a:t>
            </a:r>
            <a:r>
              <a:rPr lang="de-CH" err="1"/>
              <a:t>selon</a:t>
            </a:r>
            <a:r>
              <a:rPr lang="de-CH"/>
              <a:t> </a:t>
            </a:r>
            <a:r>
              <a:rPr lang="de-CH" err="1"/>
              <a:t>les</a:t>
            </a:r>
            <a:r>
              <a:rPr lang="de-CH"/>
              <a:t> </a:t>
            </a:r>
            <a:r>
              <a:rPr lang="de-CH" err="1"/>
              <a:t>lois</a:t>
            </a:r>
            <a:r>
              <a:rPr lang="de-CH"/>
              <a:t> et </a:t>
            </a:r>
            <a:r>
              <a:rPr lang="de-CH" err="1"/>
              <a:t>restrictions</a:t>
            </a:r>
            <a:r>
              <a:rPr lang="de-CH"/>
              <a:t> en </a:t>
            </a:r>
            <a:r>
              <a:rPr lang="de-CH" err="1"/>
              <a:t>vigueur</a:t>
            </a:r>
            <a:r>
              <a:rPr lang="de-CH"/>
              <a:t> en </a:t>
            </a:r>
            <a:r>
              <a:rPr lang="de-CH" err="1"/>
              <a:t>Russie</a:t>
            </a:r>
            <a:r>
              <a:rPr lang="de-CH"/>
              <a:t>.</a:t>
            </a:r>
          </a:p>
          <a:p>
            <a:pPr marL="511448" lvl="2" indent="-285750">
              <a:buFont typeface="Arial" panose="020B0604020202020204" pitchFamily="34" charset="0"/>
              <a:buChar char="•"/>
            </a:pPr>
            <a:r>
              <a:rPr lang="de-CH"/>
              <a:t>Divers </a:t>
            </a:r>
            <a:r>
              <a:rPr lang="de-CH" err="1"/>
              <a:t>pays</a:t>
            </a:r>
            <a:r>
              <a:rPr lang="de-CH"/>
              <a:t> </a:t>
            </a:r>
            <a:r>
              <a:rPr lang="de-CH" err="1"/>
              <a:t>dans</a:t>
            </a:r>
            <a:r>
              <a:rPr lang="de-CH"/>
              <a:t> le </a:t>
            </a:r>
            <a:r>
              <a:rPr lang="de-CH" err="1"/>
              <a:t>monde</a:t>
            </a:r>
            <a:r>
              <a:rPr lang="de-CH"/>
              <a:t> </a:t>
            </a:r>
            <a:r>
              <a:rPr lang="de-CH" err="1"/>
              <a:t>ont</a:t>
            </a:r>
            <a:r>
              <a:rPr lang="de-CH"/>
              <a:t> de gros </a:t>
            </a:r>
            <a:r>
              <a:rPr lang="de-CH" err="1"/>
              <a:t>problèmes</a:t>
            </a:r>
            <a:r>
              <a:rPr lang="de-CH"/>
              <a:t> à </a:t>
            </a:r>
            <a:r>
              <a:rPr lang="de-CH" err="1"/>
              <a:t>garantir</a:t>
            </a:r>
            <a:r>
              <a:rPr lang="de-CH"/>
              <a:t> la </a:t>
            </a:r>
            <a:r>
              <a:rPr lang="de-CH" err="1"/>
              <a:t>vaccination</a:t>
            </a:r>
            <a:r>
              <a:rPr lang="de-CH"/>
              <a:t> de la </a:t>
            </a:r>
            <a:r>
              <a:rPr lang="de-CH" err="1"/>
              <a:t>population</a:t>
            </a:r>
            <a:r>
              <a:rPr lang="de-CH"/>
              <a:t>, </a:t>
            </a:r>
            <a:r>
              <a:rPr lang="de-CH" err="1"/>
              <a:t>ce</a:t>
            </a:r>
            <a:r>
              <a:rPr lang="de-CH"/>
              <a:t> </a:t>
            </a:r>
            <a:r>
              <a:rPr lang="de-CH" err="1"/>
              <a:t>qui</a:t>
            </a:r>
            <a:r>
              <a:rPr lang="de-CH"/>
              <a:t> ne </a:t>
            </a:r>
            <a:r>
              <a:rPr lang="de-CH" err="1"/>
              <a:t>permettrait</a:t>
            </a:r>
            <a:r>
              <a:rPr lang="de-CH"/>
              <a:t> </a:t>
            </a:r>
            <a:r>
              <a:rPr lang="de-CH" err="1"/>
              <a:t>pas</a:t>
            </a:r>
            <a:r>
              <a:rPr lang="de-CH"/>
              <a:t> la </a:t>
            </a:r>
            <a:r>
              <a:rPr lang="de-CH" err="1"/>
              <a:t>participation</a:t>
            </a:r>
            <a:r>
              <a:rPr lang="de-CH"/>
              <a:t> de </a:t>
            </a:r>
            <a:r>
              <a:rPr lang="de-CH" err="1"/>
              <a:t>toutes</a:t>
            </a:r>
            <a:r>
              <a:rPr lang="de-CH"/>
              <a:t> </a:t>
            </a:r>
            <a:r>
              <a:rPr lang="de-CH" err="1"/>
              <a:t>les</a:t>
            </a:r>
            <a:r>
              <a:rPr lang="de-CH"/>
              <a:t> </a:t>
            </a:r>
            <a:r>
              <a:rPr lang="de-CH" err="1"/>
              <a:t>délegations</a:t>
            </a:r>
            <a:r>
              <a:rPr lang="de-CH"/>
              <a:t> en </a:t>
            </a:r>
            <a:r>
              <a:rPr lang="de-CH" err="1"/>
              <a:t>janvier</a:t>
            </a:r>
            <a:r>
              <a:rPr lang="de-CH"/>
              <a:t> 2022</a:t>
            </a:r>
          </a:p>
          <a:p>
            <a:pPr marL="285750" indent="-285750">
              <a:buFont typeface="Arial" panose="020B0604020202020204" pitchFamily="34" charset="0"/>
              <a:buChar char="•"/>
            </a:pPr>
            <a:r>
              <a:rPr lang="de-CH"/>
              <a:t>Le </a:t>
            </a:r>
            <a:r>
              <a:rPr lang="de-CH" err="1"/>
              <a:t>repoussement</a:t>
            </a:r>
            <a:r>
              <a:rPr lang="de-CH"/>
              <a:t> </a:t>
            </a:r>
            <a:r>
              <a:rPr lang="de-CH" err="1"/>
              <a:t>n’est</a:t>
            </a:r>
            <a:r>
              <a:rPr lang="de-CH"/>
              <a:t> </a:t>
            </a:r>
            <a:r>
              <a:rPr lang="de-CH" err="1"/>
              <a:t>pas</a:t>
            </a:r>
            <a:r>
              <a:rPr lang="de-CH"/>
              <a:t> </a:t>
            </a:r>
            <a:r>
              <a:rPr lang="de-CH" err="1"/>
              <a:t>lié</a:t>
            </a:r>
            <a:r>
              <a:rPr lang="de-CH"/>
              <a:t> à </a:t>
            </a:r>
            <a:r>
              <a:rPr lang="de-CH" err="1"/>
              <a:t>un</a:t>
            </a:r>
            <a:r>
              <a:rPr lang="de-CH"/>
              <a:t> manque de </a:t>
            </a:r>
            <a:r>
              <a:rPr lang="de-CH" err="1"/>
              <a:t>compétences</a:t>
            </a:r>
            <a:r>
              <a:rPr lang="de-CH"/>
              <a:t> </a:t>
            </a:r>
            <a:r>
              <a:rPr lang="de-CH" err="1"/>
              <a:t>ou</a:t>
            </a:r>
            <a:r>
              <a:rPr lang="de-CH"/>
              <a:t> de </a:t>
            </a:r>
            <a:r>
              <a:rPr lang="de-CH" err="1"/>
              <a:t>ressources</a:t>
            </a:r>
            <a:r>
              <a:rPr lang="de-CH"/>
              <a:t> du </a:t>
            </a:r>
            <a:r>
              <a:rPr lang="de-CH" err="1"/>
              <a:t>comité</a:t>
            </a:r>
            <a:r>
              <a:rPr lang="de-CH"/>
              <a:t> </a:t>
            </a:r>
            <a:r>
              <a:rPr lang="de-CH" err="1"/>
              <a:t>d’organisation</a:t>
            </a:r>
            <a:endParaRPr lang="de-CH"/>
          </a:p>
        </p:txBody>
      </p:sp>
      <p:sp>
        <p:nvSpPr>
          <p:cNvPr id="4" name="Foliennummernplatzhalter 3">
            <a:extLst>
              <a:ext uri="{FF2B5EF4-FFF2-40B4-BE49-F238E27FC236}">
                <a16:creationId xmlns:a16="http://schemas.microsoft.com/office/drawing/2014/main" id="{1052498D-0EAA-45B2-AEB7-7A6D724BB9E4}"/>
              </a:ext>
            </a:extLst>
          </p:cNvPr>
          <p:cNvSpPr>
            <a:spLocks noGrp="1"/>
          </p:cNvSpPr>
          <p:nvPr>
            <p:ph type="sldNum" sz="quarter" idx="4"/>
          </p:nvPr>
        </p:nvSpPr>
        <p:spPr/>
        <p:txBody>
          <a:bodyPr/>
          <a:lstStyle/>
          <a:p>
            <a:fld id="{F4B88F72-1EA4-FE40-A5CA-BD0111E6622B}" type="slidenum">
              <a:rPr lang="en-US" smtClean="0"/>
              <a:pPr/>
              <a:t>4</a:t>
            </a:fld>
            <a:r>
              <a:rPr lang="en-US"/>
              <a:t> | Special Olympics Switzerland </a:t>
            </a:r>
            <a:endParaRPr lang="en-US">
              <a:cs typeface="Ubuntu"/>
            </a:endParaRPr>
          </a:p>
        </p:txBody>
      </p:sp>
    </p:spTree>
    <p:extLst>
      <p:ext uri="{BB962C8B-B14F-4D97-AF65-F5344CB8AC3E}">
        <p14:creationId xmlns:p14="http://schemas.microsoft.com/office/powerpoint/2010/main" val="41206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DFADA9-B745-4E0A-B5F5-75817DBDE3E6}"/>
              </a:ext>
            </a:extLst>
          </p:cNvPr>
          <p:cNvSpPr>
            <a:spLocks noGrp="1"/>
          </p:cNvSpPr>
          <p:nvPr>
            <p:ph type="title"/>
          </p:nvPr>
        </p:nvSpPr>
        <p:spPr/>
        <p:txBody>
          <a:bodyPr/>
          <a:lstStyle/>
          <a:p>
            <a:r>
              <a:rPr lang="de-CH"/>
              <a:t>Questions &amp; </a:t>
            </a:r>
            <a:r>
              <a:rPr lang="de-CH" err="1"/>
              <a:t>Answers</a:t>
            </a:r>
            <a:r>
              <a:rPr lang="de-CH"/>
              <a:t> 1 </a:t>
            </a:r>
            <a:r>
              <a:rPr lang="de-CH" sz="1800"/>
              <a:t>(SOI – LOC / 30.08.21)</a:t>
            </a:r>
            <a:endParaRPr lang="it-CH"/>
          </a:p>
        </p:txBody>
      </p:sp>
      <p:sp>
        <p:nvSpPr>
          <p:cNvPr id="3" name="Segnaposto contenuto 2">
            <a:extLst>
              <a:ext uri="{FF2B5EF4-FFF2-40B4-BE49-F238E27FC236}">
                <a16:creationId xmlns:a16="http://schemas.microsoft.com/office/drawing/2014/main" id="{9FB35E01-3444-4947-8358-77F4F7C46F92}"/>
              </a:ext>
            </a:extLst>
          </p:cNvPr>
          <p:cNvSpPr>
            <a:spLocks noGrp="1"/>
          </p:cNvSpPr>
          <p:nvPr>
            <p:ph idx="1"/>
          </p:nvPr>
        </p:nvSpPr>
        <p:spPr/>
        <p:txBody>
          <a:bodyPr/>
          <a:lstStyle/>
          <a:p>
            <a:pPr marL="285750" indent="-285750" algn="l">
              <a:buFont typeface="Arial" panose="020B0604020202020204" pitchFamily="34" charset="0"/>
              <a:buChar char="•"/>
            </a:pPr>
            <a:r>
              <a:rPr lang="en-US" sz="1600" b="0" i="0" u="none" strike="noStrike" baseline="0">
                <a:latin typeface="Ubuntu-Medium"/>
              </a:rPr>
              <a:t>Why were World Winter Games Kazan postponed to 2023? What if the pandemic isn’t </a:t>
            </a:r>
            <a:r>
              <a:rPr lang="it-CH" sz="1600" b="0" i="0" u="none" strike="noStrike" baseline="0" err="1">
                <a:latin typeface="Ubuntu-Medium"/>
              </a:rPr>
              <a:t>resolved</a:t>
            </a:r>
            <a:r>
              <a:rPr lang="it-CH" sz="1600" b="0" i="0" u="none" strike="noStrike" baseline="0">
                <a:latin typeface="Ubuntu-Medium"/>
              </a:rPr>
              <a:t> by </a:t>
            </a:r>
            <a:r>
              <a:rPr lang="it-CH" sz="1600" b="0" i="0" u="none" strike="noStrike" baseline="0" err="1">
                <a:latin typeface="Ubuntu-Medium"/>
              </a:rPr>
              <a:t>then</a:t>
            </a:r>
            <a:r>
              <a:rPr lang="it-CH" sz="1600" b="0" i="0" u="none" strike="noStrike" baseline="0">
                <a:latin typeface="Ubuntu-Medium"/>
              </a:rPr>
              <a:t>?</a:t>
            </a:r>
          </a:p>
          <a:p>
            <a:pPr marL="511448" lvl="2" indent="-285750">
              <a:buFont typeface="Arial" panose="020B0604020202020204" pitchFamily="34" charset="0"/>
              <a:buChar char="•"/>
            </a:pPr>
            <a:r>
              <a:rPr lang="en-US" sz="1200" b="0" i="0" u="none" strike="noStrike" baseline="0">
                <a:latin typeface="Ubuntu-Light"/>
              </a:rPr>
              <a:t>Special Olympics WWG Kazan 2023 have been postponed to January 2023 out of an </a:t>
            </a:r>
            <a:r>
              <a:rPr lang="en-US" sz="1200" b="1" i="0" u="none" strike="noStrike" baseline="0">
                <a:solidFill>
                  <a:srgbClr val="C00000"/>
                </a:solidFill>
                <a:latin typeface="Ubuntu-Medium"/>
              </a:rPr>
              <a:t>abundance of caution for the health and safety</a:t>
            </a:r>
            <a:r>
              <a:rPr lang="en-US" sz="1200" b="0" i="0" u="none" strike="noStrike" baseline="0">
                <a:latin typeface="Ubuntu-Medium"/>
              </a:rPr>
              <a:t> </a:t>
            </a:r>
            <a:r>
              <a:rPr lang="en-US" sz="1200" b="0" i="0" u="none" strike="noStrike" baseline="0">
                <a:latin typeface="Ubuntu-Light"/>
              </a:rPr>
              <a:t>of athletes, volunteers, staff, and fans</a:t>
            </a:r>
          </a:p>
          <a:p>
            <a:pPr marL="511448" lvl="2" indent="-285750">
              <a:buFont typeface="Arial" panose="020B0604020202020204" pitchFamily="34" charset="0"/>
              <a:buChar char="•"/>
            </a:pPr>
            <a:r>
              <a:rPr lang="en-US" sz="1200" b="0" i="0" u="none" strike="noStrike" baseline="0">
                <a:latin typeface="Ubuntu-Light"/>
              </a:rPr>
              <a:t>This decision was made in </a:t>
            </a:r>
            <a:r>
              <a:rPr lang="en-US" sz="1200" b="1" i="0" u="none" strike="noStrike" baseline="0">
                <a:solidFill>
                  <a:srgbClr val="C00000"/>
                </a:solidFill>
                <a:latin typeface="Ubuntu-Medium"/>
              </a:rPr>
              <a:t>close collaboration </a:t>
            </a:r>
            <a:r>
              <a:rPr lang="en-US" sz="1200" b="0" i="0" u="none" strike="noStrike" baseline="0">
                <a:latin typeface="Ubuntu-Light"/>
              </a:rPr>
              <a:t>with Special Olympics, the Kazan Local Organizing Committee, and Russian Federation officials, and in consultation with the Centers for Disease Control and Prevention, the World Health Organization, and other subject matter experts</a:t>
            </a:r>
            <a:endParaRPr lang="it-CH" sz="1200">
              <a:latin typeface="Ubuntu-Medium"/>
            </a:endParaRPr>
          </a:p>
          <a:p>
            <a:pPr marL="511448" lvl="2" indent="-285750">
              <a:buFont typeface="Arial" panose="020B0604020202020204" pitchFamily="34" charset="0"/>
              <a:buChar char="•"/>
            </a:pPr>
            <a:r>
              <a:rPr lang="en-US" sz="1200" b="0" i="0" u="none" strike="noStrike" baseline="0">
                <a:latin typeface="Ubuntu-Light"/>
              </a:rPr>
              <a:t>Special Olympics Programs were consulted to ground truth the feasibility of participation, and athlete leaders shared their insights on the risks and benefits of holding an international event in five months</a:t>
            </a:r>
          </a:p>
          <a:p>
            <a:pPr marL="511448" lvl="2" indent="-285750">
              <a:buFont typeface="Arial" panose="020B0604020202020204" pitchFamily="34" charset="0"/>
              <a:buChar char="•"/>
            </a:pPr>
            <a:r>
              <a:rPr lang="en-US" sz="1200" b="0" i="0" u="none" strike="noStrike" baseline="0">
                <a:latin typeface="Ubuntu-Light"/>
              </a:rPr>
              <a:t>Due to the </a:t>
            </a:r>
            <a:r>
              <a:rPr lang="en-US" sz="1200" b="1" i="0" u="none" strike="noStrike" baseline="0">
                <a:solidFill>
                  <a:srgbClr val="C00000"/>
                </a:solidFill>
                <a:latin typeface="Ubuntu-Medium"/>
              </a:rPr>
              <a:t>Delta variant of COVID-19 </a:t>
            </a:r>
            <a:r>
              <a:rPr lang="en-US" sz="1200" b="0" i="0" u="none" strike="noStrike" baseline="0">
                <a:latin typeface="Ubuntu-Light"/>
              </a:rPr>
              <a:t>spreading across the globe, some Special Olympics Programs are hesitant to travel internationally. Many delegations are unable to travel outside their home countries because they don’t have access to the vaccine or don’t have the resources needed for quarantines</a:t>
            </a:r>
            <a:endParaRPr lang="it-CH" sz="1200">
              <a:latin typeface="Ubuntu-Medium"/>
            </a:endParaRPr>
          </a:p>
          <a:p>
            <a:pPr marL="285750" indent="-285750" algn="l">
              <a:buFont typeface="Arial" panose="020B0604020202020204" pitchFamily="34" charset="0"/>
              <a:buChar char="•"/>
            </a:pPr>
            <a:endParaRPr lang="it-CH" sz="1600"/>
          </a:p>
        </p:txBody>
      </p:sp>
      <p:sp>
        <p:nvSpPr>
          <p:cNvPr id="4" name="Segnaposto numero diapositiva 3">
            <a:extLst>
              <a:ext uri="{FF2B5EF4-FFF2-40B4-BE49-F238E27FC236}">
                <a16:creationId xmlns:a16="http://schemas.microsoft.com/office/drawing/2014/main" id="{9887B0F8-4030-4633-A6E3-BD2CC66D88FA}"/>
              </a:ext>
            </a:extLst>
          </p:cNvPr>
          <p:cNvSpPr>
            <a:spLocks noGrp="1"/>
          </p:cNvSpPr>
          <p:nvPr>
            <p:ph type="sldNum" sz="quarter" idx="4"/>
          </p:nvPr>
        </p:nvSpPr>
        <p:spPr/>
        <p:txBody>
          <a:bodyPr/>
          <a:lstStyle/>
          <a:p>
            <a:fld id="{F4B88F72-1EA4-FE40-A5CA-BD0111E6622B}" type="slidenum">
              <a:rPr lang="en-US" smtClean="0"/>
              <a:pPr/>
              <a:t>5</a:t>
            </a:fld>
            <a:r>
              <a:rPr lang="en-US"/>
              <a:t> | Special Olympics Switzerland </a:t>
            </a:r>
            <a:endParaRPr lang="en-US">
              <a:cs typeface="Ubuntu"/>
            </a:endParaRPr>
          </a:p>
        </p:txBody>
      </p:sp>
    </p:spTree>
    <p:extLst>
      <p:ext uri="{BB962C8B-B14F-4D97-AF65-F5344CB8AC3E}">
        <p14:creationId xmlns:p14="http://schemas.microsoft.com/office/powerpoint/2010/main" val="156110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DFADA9-B745-4E0A-B5F5-75817DBDE3E6}"/>
              </a:ext>
            </a:extLst>
          </p:cNvPr>
          <p:cNvSpPr>
            <a:spLocks noGrp="1"/>
          </p:cNvSpPr>
          <p:nvPr>
            <p:ph type="title"/>
          </p:nvPr>
        </p:nvSpPr>
        <p:spPr/>
        <p:txBody>
          <a:bodyPr/>
          <a:lstStyle/>
          <a:p>
            <a:r>
              <a:rPr lang="de-CH"/>
              <a:t>Questions &amp; </a:t>
            </a:r>
            <a:r>
              <a:rPr lang="de-CH" err="1"/>
              <a:t>Answers</a:t>
            </a:r>
            <a:r>
              <a:rPr lang="de-CH"/>
              <a:t> 2 </a:t>
            </a:r>
            <a:r>
              <a:rPr lang="de-CH" sz="1800"/>
              <a:t>(SOI – LOC / 30.08.21)</a:t>
            </a:r>
            <a:endParaRPr lang="it-CH"/>
          </a:p>
        </p:txBody>
      </p:sp>
      <p:sp>
        <p:nvSpPr>
          <p:cNvPr id="3" name="Segnaposto contenuto 2">
            <a:extLst>
              <a:ext uri="{FF2B5EF4-FFF2-40B4-BE49-F238E27FC236}">
                <a16:creationId xmlns:a16="http://schemas.microsoft.com/office/drawing/2014/main" id="{9FB35E01-3444-4947-8358-77F4F7C46F92}"/>
              </a:ext>
            </a:extLst>
          </p:cNvPr>
          <p:cNvSpPr>
            <a:spLocks noGrp="1"/>
          </p:cNvSpPr>
          <p:nvPr>
            <p:ph idx="1"/>
          </p:nvPr>
        </p:nvSpPr>
        <p:spPr/>
        <p:txBody>
          <a:bodyPr/>
          <a:lstStyle/>
          <a:p>
            <a:pPr marL="285750" indent="-285750" algn="l">
              <a:buFont typeface="Arial" panose="020B0604020202020204" pitchFamily="34" charset="0"/>
              <a:buChar char="•"/>
            </a:pPr>
            <a:r>
              <a:rPr lang="en-US" sz="1600" b="0" i="0" u="none" strike="noStrike" baseline="0">
                <a:latin typeface="Ubuntu-Medium"/>
              </a:rPr>
              <a:t>Why were World Winter Games Kazan postponed to 2023? What if the pandemic isn’t </a:t>
            </a:r>
            <a:r>
              <a:rPr lang="it-CH" sz="1600" b="0" i="0" u="none" strike="noStrike" baseline="0" err="1">
                <a:latin typeface="Ubuntu-Medium"/>
              </a:rPr>
              <a:t>resolved</a:t>
            </a:r>
            <a:r>
              <a:rPr lang="it-CH" sz="1600" b="0" i="0" u="none" strike="noStrike" baseline="0">
                <a:latin typeface="Ubuntu-Medium"/>
              </a:rPr>
              <a:t> by </a:t>
            </a:r>
            <a:r>
              <a:rPr lang="it-CH" sz="1600" b="0" i="0" u="none" strike="noStrike" baseline="0" err="1">
                <a:latin typeface="Ubuntu-Medium"/>
              </a:rPr>
              <a:t>then</a:t>
            </a:r>
            <a:r>
              <a:rPr lang="it-CH" sz="1600" b="0" i="0" u="none" strike="noStrike" baseline="0">
                <a:latin typeface="Ubuntu-Medium"/>
              </a:rPr>
              <a:t>?</a:t>
            </a:r>
          </a:p>
          <a:p>
            <a:pPr marL="511448" lvl="2" indent="-285750">
              <a:buFont typeface="Arial" panose="020B0604020202020204" pitchFamily="34" charset="0"/>
              <a:buChar char="•"/>
            </a:pPr>
            <a:r>
              <a:rPr lang="en-US" sz="1200" b="0" i="0" u="none" strike="noStrike" baseline="0">
                <a:latin typeface="Ubuntu-Light"/>
              </a:rPr>
              <a:t>If the Games were to proceed as planned in January 2022, we risk having fewer athletes participate, which would lower the quality of sports competitions and jeopardize cultural activities and other planned programming. A smaller World Winter Games could prevent media coverage of the event, </a:t>
            </a:r>
            <a:r>
              <a:rPr lang="en-US" sz="1200" b="1" i="0" u="none" strike="noStrike" baseline="0">
                <a:solidFill>
                  <a:srgbClr val="C00000"/>
                </a:solidFill>
                <a:latin typeface="Ubuntu-Medium"/>
              </a:rPr>
              <a:t>suppressing the ultimate goal of the Games</a:t>
            </a:r>
            <a:r>
              <a:rPr lang="en-US" sz="1200" b="0" i="0" u="none" strike="noStrike" baseline="0">
                <a:latin typeface="Ubuntu-Medium"/>
              </a:rPr>
              <a:t> </a:t>
            </a:r>
            <a:r>
              <a:rPr lang="en-US" sz="1200" b="0" i="0" u="none" strike="noStrike" baseline="0">
                <a:latin typeface="Ubuntu-Light"/>
              </a:rPr>
              <a:t>– to inspire inclusion in Russia and around the world</a:t>
            </a:r>
          </a:p>
          <a:p>
            <a:pPr marL="511448" lvl="2" indent="-285750">
              <a:buFont typeface="Arial" panose="020B0604020202020204" pitchFamily="34" charset="0"/>
              <a:buChar char="•"/>
            </a:pPr>
            <a:r>
              <a:rPr lang="en-US" sz="1200" b="1" i="0" u="none" strike="noStrike" baseline="0">
                <a:solidFill>
                  <a:srgbClr val="C00000"/>
                </a:solidFill>
                <a:latin typeface="Ubuntu-Medium"/>
              </a:rPr>
              <a:t>We will continue to monitor the state of the pandemic </a:t>
            </a:r>
            <a:r>
              <a:rPr lang="en-US" sz="1200" b="0" i="0" u="none" strike="noStrike" baseline="0">
                <a:latin typeface="Ubuntu-Light"/>
              </a:rPr>
              <a:t>and explore scenarios to safely hold in-person events that provide people with intellectual disabilities opportunities to get fit, make friends, and experience joy. Currently, Special Olympics requires everyone participating in international events—including World Winter Games—to be vaccinated</a:t>
            </a:r>
            <a:endParaRPr lang="it-CH" sz="600"/>
          </a:p>
        </p:txBody>
      </p:sp>
      <p:sp>
        <p:nvSpPr>
          <p:cNvPr id="4" name="Segnaposto numero diapositiva 3">
            <a:extLst>
              <a:ext uri="{FF2B5EF4-FFF2-40B4-BE49-F238E27FC236}">
                <a16:creationId xmlns:a16="http://schemas.microsoft.com/office/drawing/2014/main" id="{9887B0F8-4030-4633-A6E3-BD2CC66D88FA}"/>
              </a:ext>
            </a:extLst>
          </p:cNvPr>
          <p:cNvSpPr>
            <a:spLocks noGrp="1"/>
          </p:cNvSpPr>
          <p:nvPr>
            <p:ph type="sldNum" sz="quarter" idx="4"/>
          </p:nvPr>
        </p:nvSpPr>
        <p:spPr/>
        <p:txBody>
          <a:bodyPr/>
          <a:lstStyle/>
          <a:p>
            <a:fld id="{F4B88F72-1EA4-FE40-A5CA-BD0111E6622B}" type="slidenum">
              <a:rPr lang="en-US" smtClean="0"/>
              <a:pPr/>
              <a:t>6</a:t>
            </a:fld>
            <a:r>
              <a:rPr lang="en-US"/>
              <a:t> | Special Olympics Switzerland </a:t>
            </a:r>
            <a:endParaRPr lang="en-US">
              <a:cs typeface="Ubuntu"/>
            </a:endParaRPr>
          </a:p>
        </p:txBody>
      </p:sp>
    </p:spTree>
    <p:extLst>
      <p:ext uri="{BB962C8B-B14F-4D97-AF65-F5344CB8AC3E}">
        <p14:creationId xmlns:p14="http://schemas.microsoft.com/office/powerpoint/2010/main" val="134356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DFADA9-B745-4E0A-B5F5-75817DBDE3E6}"/>
              </a:ext>
            </a:extLst>
          </p:cNvPr>
          <p:cNvSpPr>
            <a:spLocks noGrp="1"/>
          </p:cNvSpPr>
          <p:nvPr>
            <p:ph type="title"/>
          </p:nvPr>
        </p:nvSpPr>
        <p:spPr/>
        <p:txBody>
          <a:bodyPr/>
          <a:lstStyle/>
          <a:p>
            <a:r>
              <a:rPr lang="de-CH"/>
              <a:t>Questions &amp; </a:t>
            </a:r>
            <a:r>
              <a:rPr lang="de-CH" err="1"/>
              <a:t>Answers</a:t>
            </a:r>
            <a:r>
              <a:rPr lang="de-CH"/>
              <a:t> 3 </a:t>
            </a:r>
            <a:r>
              <a:rPr lang="de-CH" sz="1800"/>
              <a:t>(SOI – LOC / 30.08.21)</a:t>
            </a:r>
            <a:endParaRPr lang="it-CH"/>
          </a:p>
        </p:txBody>
      </p:sp>
      <p:sp>
        <p:nvSpPr>
          <p:cNvPr id="3" name="Segnaposto contenuto 2">
            <a:extLst>
              <a:ext uri="{FF2B5EF4-FFF2-40B4-BE49-F238E27FC236}">
                <a16:creationId xmlns:a16="http://schemas.microsoft.com/office/drawing/2014/main" id="{9FB35E01-3444-4947-8358-77F4F7C46F92}"/>
              </a:ext>
            </a:extLst>
          </p:cNvPr>
          <p:cNvSpPr>
            <a:spLocks noGrp="1"/>
          </p:cNvSpPr>
          <p:nvPr>
            <p:ph idx="1"/>
          </p:nvPr>
        </p:nvSpPr>
        <p:spPr/>
        <p:txBody>
          <a:bodyPr/>
          <a:lstStyle/>
          <a:p>
            <a:pPr marL="285750" indent="-285750" algn="l">
              <a:buFont typeface="Arial" panose="020B0604020202020204" pitchFamily="34" charset="0"/>
              <a:buChar char="•"/>
            </a:pPr>
            <a:r>
              <a:rPr lang="en-US" sz="1600" b="0" i="0" u="none" strike="noStrike" baseline="0">
                <a:latin typeface="Ubuntu-Medium"/>
              </a:rPr>
              <a:t>What does this mean for my delegation</a:t>
            </a:r>
            <a:r>
              <a:rPr lang="it-CH" sz="1600" b="0" i="0" u="none" strike="noStrike" baseline="0">
                <a:latin typeface="Ubuntu-Medium"/>
              </a:rPr>
              <a:t>?</a:t>
            </a:r>
          </a:p>
          <a:p>
            <a:pPr marL="511448" lvl="2" indent="-285750">
              <a:buFont typeface="Arial" panose="020B0604020202020204" pitchFamily="34" charset="0"/>
              <a:buChar char="•"/>
            </a:pPr>
            <a:r>
              <a:rPr lang="en-US" sz="1200" b="0" i="0" u="none" strike="noStrike" baseline="0">
                <a:latin typeface="Ubuntu-Light"/>
              </a:rPr>
              <a:t>The quota as of 1 July 2021 will remain the same for 2023. </a:t>
            </a:r>
          </a:p>
          <a:p>
            <a:pPr marL="511448" lvl="2" indent="-285750">
              <a:buFont typeface="Arial" panose="020B0604020202020204" pitchFamily="34" charset="0"/>
              <a:buChar char="•"/>
            </a:pPr>
            <a:r>
              <a:rPr lang="en-US" sz="1200" b="0" i="0" u="none" strike="noStrike" baseline="0">
                <a:latin typeface="Ubuntu-Light"/>
              </a:rPr>
              <a:t>Programs will be asked to re-confirm quota in early 2022, and Regions will have flexibility to reallocate </a:t>
            </a:r>
            <a:r>
              <a:rPr lang="it-CH" sz="1200" b="0" i="0" u="none" strike="noStrike" baseline="0">
                <a:latin typeface="Ubuntu-Light"/>
              </a:rPr>
              <a:t>quota </a:t>
            </a:r>
            <a:r>
              <a:rPr lang="it-CH" sz="1200" b="0" i="0" u="none" strike="noStrike" baseline="0" err="1">
                <a:latin typeface="Ubuntu-Light"/>
              </a:rPr>
              <a:t>as</a:t>
            </a:r>
            <a:r>
              <a:rPr lang="it-CH" sz="1200" b="0" i="0" u="none" strike="noStrike" baseline="0">
                <a:latin typeface="Ubuntu-Light"/>
              </a:rPr>
              <a:t> appropriate.</a:t>
            </a:r>
          </a:p>
          <a:p>
            <a:pPr marL="511448" lvl="2" indent="-285750">
              <a:buFont typeface="Arial" panose="020B0604020202020204" pitchFamily="34" charset="0"/>
              <a:buChar char="•"/>
            </a:pPr>
            <a:r>
              <a:rPr lang="en-US" sz="1200" b="0" i="0" u="none" strike="noStrike" baseline="0">
                <a:latin typeface="Ubuntu-Light"/>
              </a:rPr>
              <a:t>Your Program can send delegations to both the postponed World Winter Games Kazan and the World Games Berlin in 2023.</a:t>
            </a:r>
          </a:p>
          <a:p>
            <a:pPr marL="511448" lvl="2" indent="-285750">
              <a:buFont typeface="Arial" panose="020B0604020202020204" pitchFamily="34" charset="0"/>
              <a:buChar char="•"/>
            </a:pPr>
            <a:r>
              <a:rPr lang="en-US" sz="1200" b="0" i="0" u="none" strike="noStrike" baseline="0">
                <a:latin typeface="Ubuntu-Light"/>
              </a:rPr>
              <a:t>More information around what the postponement means for Programs can be found on a Q&amp;A dashboard currently under construction (link available soon).</a:t>
            </a:r>
            <a:endParaRPr lang="it-CH" sz="1200">
              <a:latin typeface="Ubuntu-Medium"/>
            </a:endParaRPr>
          </a:p>
          <a:p>
            <a:pPr marL="285750" indent="-285750" algn="l">
              <a:buFont typeface="Arial" panose="020B0604020202020204" pitchFamily="34" charset="0"/>
              <a:buChar char="•"/>
            </a:pPr>
            <a:endParaRPr lang="it-CH" sz="1600" b="0" i="0" u="none" strike="noStrike" baseline="0">
              <a:latin typeface="Ubuntu-Medium"/>
            </a:endParaRPr>
          </a:p>
        </p:txBody>
      </p:sp>
      <p:sp>
        <p:nvSpPr>
          <p:cNvPr id="4" name="Segnaposto numero diapositiva 3">
            <a:extLst>
              <a:ext uri="{FF2B5EF4-FFF2-40B4-BE49-F238E27FC236}">
                <a16:creationId xmlns:a16="http://schemas.microsoft.com/office/drawing/2014/main" id="{9887B0F8-4030-4633-A6E3-BD2CC66D88FA}"/>
              </a:ext>
            </a:extLst>
          </p:cNvPr>
          <p:cNvSpPr>
            <a:spLocks noGrp="1"/>
          </p:cNvSpPr>
          <p:nvPr>
            <p:ph type="sldNum" sz="quarter" idx="4"/>
          </p:nvPr>
        </p:nvSpPr>
        <p:spPr/>
        <p:txBody>
          <a:bodyPr/>
          <a:lstStyle/>
          <a:p>
            <a:fld id="{F4B88F72-1EA4-FE40-A5CA-BD0111E6622B}" type="slidenum">
              <a:rPr lang="en-US" smtClean="0"/>
              <a:pPr/>
              <a:t>7</a:t>
            </a:fld>
            <a:r>
              <a:rPr lang="en-US"/>
              <a:t> | Special Olympics Switzerland </a:t>
            </a:r>
            <a:endParaRPr lang="en-US">
              <a:cs typeface="Ubuntu"/>
            </a:endParaRPr>
          </a:p>
        </p:txBody>
      </p:sp>
    </p:spTree>
    <p:extLst>
      <p:ext uri="{BB962C8B-B14F-4D97-AF65-F5344CB8AC3E}">
        <p14:creationId xmlns:p14="http://schemas.microsoft.com/office/powerpoint/2010/main" val="2901306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DFADA9-B745-4E0A-B5F5-75817DBDE3E6}"/>
              </a:ext>
            </a:extLst>
          </p:cNvPr>
          <p:cNvSpPr>
            <a:spLocks noGrp="1"/>
          </p:cNvSpPr>
          <p:nvPr>
            <p:ph type="title"/>
          </p:nvPr>
        </p:nvSpPr>
        <p:spPr/>
        <p:txBody>
          <a:bodyPr/>
          <a:lstStyle/>
          <a:p>
            <a:r>
              <a:rPr lang="de-CH"/>
              <a:t>Questions &amp; </a:t>
            </a:r>
            <a:r>
              <a:rPr lang="de-CH" err="1"/>
              <a:t>Answers</a:t>
            </a:r>
            <a:r>
              <a:rPr lang="de-CH"/>
              <a:t> 4 </a:t>
            </a:r>
            <a:r>
              <a:rPr lang="de-CH" sz="1800"/>
              <a:t>(SOI – LOC / 30.08.21)</a:t>
            </a:r>
            <a:endParaRPr lang="it-CH"/>
          </a:p>
        </p:txBody>
      </p:sp>
      <p:sp>
        <p:nvSpPr>
          <p:cNvPr id="3" name="Segnaposto contenuto 2">
            <a:extLst>
              <a:ext uri="{FF2B5EF4-FFF2-40B4-BE49-F238E27FC236}">
                <a16:creationId xmlns:a16="http://schemas.microsoft.com/office/drawing/2014/main" id="{9FB35E01-3444-4947-8358-77F4F7C46F92}"/>
              </a:ext>
            </a:extLst>
          </p:cNvPr>
          <p:cNvSpPr>
            <a:spLocks noGrp="1"/>
          </p:cNvSpPr>
          <p:nvPr>
            <p:ph idx="1"/>
          </p:nvPr>
        </p:nvSpPr>
        <p:spPr/>
        <p:txBody>
          <a:bodyPr/>
          <a:lstStyle/>
          <a:p>
            <a:pPr marL="285750" indent="-285750" algn="l">
              <a:buFont typeface="Arial" panose="020B0604020202020204" pitchFamily="34" charset="0"/>
              <a:buChar char="•"/>
            </a:pPr>
            <a:r>
              <a:rPr lang="en-US" sz="1600" b="0" i="0" u="none" strike="noStrike" baseline="0">
                <a:latin typeface="Ubuntu-Medium"/>
              </a:rPr>
              <a:t>What do I tell athletes/staff/partners/media? </a:t>
            </a:r>
            <a:br>
              <a:rPr lang="en-US" sz="1600" b="0" i="0" u="none" strike="noStrike" baseline="0">
                <a:latin typeface="Ubuntu-Medium"/>
              </a:rPr>
            </a:br>
            <a:r>
              <a:rPr lang="en-US" sz="1600" b="0" i="0" u="none" strike="noStrike" baseline="0">
                <a:latin typeface="Ubuntu-Medium"/>
              </a:rPr>
              <a:t>When do I tell them? How do I share </a:t>
            </a:r>
            <a:r>
              <a:rPr lang="it-CH" sz="1600" b="0" i="0" u="none" strike="noStrike" baseline="0" err="1">
                <a:latin typeface="Ubuntu-Medium"/>
              </a:rPr>
              <a:t>this</a:t>
            </a:r>
            <a:r>
              <a:rPr lang="it-CH" sz="1600" b="0" i="0" u="none" strike="noStrike" baseline="0">
                <a:latin typeface="Ubuntu-Medium"/>
              </a:rPr>
              <a:t> information?</a:t>
            </a:r>
          </a:p>
          <a:p>
            <a:pPr marL="511448" lvl="2" indent="-285750">
              <a:buFont typeface="Arial" panose="020B0604020202020204" pitchFamily="34" charset="0"/>
              <a:buChar char="•"/>
            </a:pPr>
            <a:r>
              <a:rPr lang="en-US" b="0" i="0" u="none" strike="noStrike" baseline="0">
                <a:latin typeface="Ubuntu-Light"/>
              </a:rPr>
              <a:t>If questions arise for which you do not have answers, </a:t>
            </a:r>
            <a:r>
              <a:rPr lang="en-US" b="1" i="0" u="none" strike="noStrike" baseline="0">
                <a:solidFill>
                  <a:srgbClr val="C00000"/>
                </a:solidFill>
                <a:latin typeface="Ubuntu-Medium"/>
              </a:rPr>
              <a:t>do not make up an answer</a:t>
            </a:r>
            <a:r>
              <a:rPr lang="en-US" b="0" i="0" u="none" strike="noStrike" baseline="0">
                <a:latin typeface="Ubuntu-Light"/>
              </a:rPr>
              <a:t>—contact your Regional President or GLT member for further guidance</a:t>
            </a:r>
          </a:p>
          <a:p>
            <a:pPr marL="511448" lvl="2" indent="-285750">
              <a:buFont typeface="Arial" panose="020B0604020202020204" pitchFamily="34" charset="0"/>
              <a:buChar char="•"/>
            </a:pPr>
            <a:r>
              <a:rPr lang="en-US" b="0" i="0" u="none" strike="noStrike" baseline="0">
                <a:latin typeface="Ubuntu-Light"/>
              </a:rPr>
              <a:t>At this time, </a:t>
            </a:r>
            <a:r>
              <a:rPr lang="en-US" b="1" i="0" u="none" strike="noStrike" baseline="0">
                <a:solidFill>
                  <a:srgbClr val="C00000"/>
                </a:solidFill>
                <a:latin typeface="Ubuntu-Medium"/>
              </a:rPr>
              <a:t>do not proactively share this information with media</a:t>
            </a:r>
            <a:r>
              <a:rPr lang="en-US" b="0" i="0" u="none" strike="noStrike" baseline="0">
                <a:latin typeface="Ubuntu-Light"/>
              </a:rPr>
              <a:t>. If you are approached by a member of the press to comment on the postponement of World Winter Games, provide the reactive holding statement in writing via email as written below. If you are pressed for further information, contact SOI </a:t>
            </a:r>
            <a:r>
              <a:rPr lang="it-CH" b="0" i="0" u="none" strike="noStrike" baseline="0">
                <a:latin typeface="Ubuntu-Light"/>
              </a:rPr>
              <a:t>Communications or </a:t>
            </a:r>
            <a:r>
              <a:rPr lang="it-CH" b="0" i="0" u="none" strike="noStrike" baseline="0" err="1">
                <a:latin typeface="Ubuntu-Light"/>
              </a:rPr>
              <a:t>your</a:t>
            </a:r>
            <a:r>
              <a:rPr lang="it-CH" b="0" i="0" u="none" strike="noStrike" baseline="0">
                <a:latin typeface="Ubuntu-Light"/>
              </a:rPr>
              <a:t> </a:t>
            </a:r>
            <a:r>
              <a:rPr lang="it-CH" b="0" i="0" u="none" strike="noStrike" baseline="0" err="1">
                <a:latin typeface="Ubuntu-Light"/>
              </a:rPr>
              <a:t>Regional</a:t>
            </a:r>
            <a:r>
              <a:rPr lang="it-CH" b="0" i="0" u="none" strike="noStrike" baseline="0">
                <a:latin typeface="Ubuntu-Light"/>
              </a:rPr>
              <a:t> Communications Lead</a:t>
            </a:r>
            <a:endParaRPr lang="it-CH" sz="1200" b="0" i="0" u="none" strike="noStrike" baseline="0">
              <a:latin typeface="Ubuntu-Medium"/>
            </a:endParaRPr>
          </a:p>
        </p:txBody>
      </p:sp>
      <p:sp>
        <p:nvSpPr>
          <p:cNvPr id="4" name="Segnaposto numero diapositiva 3">
            <a:extLst>
              <a:ext uri="{FF2B5EF4-FFF2-40B4-BE49-F238E27FC236}">
                <a16:creationId xmlns:a16="http://schemas.microsoft.com/office/drawing/2014/main" id="{9887B0F8-4030-4633-A6E3-BD2CC66D88FA}"/>
              </a:ext>
            </a:extLst>
          </p:cNvPr>
          <p:cNvSpPr>
            <a:spLocks noGrp="1"/>
          </p:cNvSpPr>
          <p:nvPr>
            <p:ph type="sldNum" sz="quarter" idx="4"/>
          </p:nvPr>
        </p:nvSpPr>
        <p:spPr/>
        <p:txBody>
          <a:bodyPr/>
          <a:lstStyle/>
          <a:p>
            <a:fld id="{F4B88F72-1EA4-FE40-A5CA-BD0111E6622B}" type="slidenum">
              <a:rPr lang="en-US" smtClean="0"/>
              <a:pPr/>
              <a:t>8</a:t>
            </a:fld>
            <a:r>
              <a:rPr lang="en-US"/>
              <a:t> | Special Olympics Switzerland </a:t>
            </a:r>
            <a:endParaRPr lang="en-US">
              <a:cs typeface="Ubuntu"/>
            </a:endParaRPr>
          </a:p>
        </p:txBody>
      </p:sp>
    </p:spTree>
    <p:extLst>
      <p:ext uri="{BB962C8B-B14F-4D97-AF65-F5344CB8AC3E}">
        <p14:creationId xmlns:p14="http://schemas.microsoft.com/office/powerpoint/2010/main" val="87520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0D432B-9418-4A12-A44B-04295F2CFCDD}"/>
              </a:ext>
            </a:extLst>
          </p:cNvPr>
          <p:cNvSpPr>
            <a:spLocks noGrp="1"/>
          </p:cNvSpPr>
          <p:nvPr>
            <p:ph type="title"/>
          </p:nvPr>
        </p:nvSpPr>
        <p:spPr/>
        <p:txBody>
          <a:bodyPr/>
          <a:lstStyle/>
          <a:p>
            <a:r>
              <a:rPr lang="de-CH" err="1"/>
              <a:t>Informations</a:t>
            </a:r>
            <a:r>
              <a:rPr lang="de-CH"/>
              <a:t> </a:t>
            </a:r>
            <a:r>
              <a:rPr lang="de-CH" err="1"/>
              <a:t>sur</a:t>
            </a:r>
            <a:r>
              <a:rPr lang="de-CH"/>
              <a:t> </a:t>
            </a:r>
            <a:r>
              <a:rPr lang="de-CH" err="1"/>
              <a:t>les</a:t>
            </a:r>
            <a:r>
              <a:rPr lang="de-CH"/>
              <a:t> World Winter Games 2022</a:t>
            </a:r>
          </a:p>
        </p:txBody>
      </p:sp>
      <p:sp>
        <p:nvSpPr>
          <p:cNvPr id="3" name="Inhaltsplatzhalter 2">
            <a:extLst>
              <a:ext uri="{FF2B5EF4-FFF2-40B4-BE49-F238E27FC236}">
                <a16:creationId xmlns:a16="http://schemas.microsoft.com/office/drawing/2014/main" id="{4B6B7038-8DC2-4C1D-BBAD-82152196D6A6}"/>
              </a:ext>
            </a:extLst>
          </p:cNvPr>
          <p:cNvSpPr>
            <a:spLocks noGrp="1"/>
          </p:cNvSpPr>
          <p:nvPr>
            <p:ph idx="1"/>
          </p:nvPr>
        </p:nvSpPr>
        <p:spPr/>
        <p:txBody>
          <a:bodyPr/>
          <a:lstStyle/>
          <a:p>
            <a:pPr marL="285750" indent="-285750">
              <a:buFont typeface="Arial" panose="020B0604020202020204" pitchFamily="34" charset="0"/>
              <a:buChar char="•"/>
            </a:pPr>
            <a:r>
              <a:rPr lang="de-CH"/>
              <a:t>Le </a:t>
            </a:r>
            <a:r>
              <a:rPr lang="de-CH" err="1"/>
              <a:t>nom</a:t>
            </a:r>
            <a:r>
              <a:rPr lang="de-CH"/>
              <a:t> des Games </a:t>
            </a:r>
            <a:r>
              <a:rPr lang="de-CH" err="1"/>
              <a:t>va</a:t>
            </a:r>
            <a:r>
              <a:rPr lang="de-CH"/>
              <a:t> </a:t>
            </a:r>
            <a:r>
              <a:rPr lang="de-CH" err="1"/>
              <a:t>rester</a:t>
            </a:r>
            <a:r>
              <a:rPr lang="de-CH"/>
              <a:t> le </a:t>
            </a:r>
            <a:r>
              <a:rPr lang="de-CH" err="1"/>
              <a:t>même</a:t>
            </a:r>
            <a:r>
              <a:rPr lang="de-CH"/>
              <a:t>: </a:t>
            </a:r>
          </a:p>
          <a:p>
            <a:pPr algn="ctr"/>
            <a:r>
              <a:rPr lang="de-CH" b="1">
                <a:solidFill>
                  <a:srgbClr val="C00000"/>
                </a:solidFill>
                <a:effectLst>
                  <a:outerShdw blurRad="38100" dist="38100" dir="2700000" algn="tl">
                    <a:srgbClr val="000000">
                      <a:alpha val="43137"/>
                    </a:srgbClr>
                  </a:outerShdw>
                </a:effectLst>
              </a:rPr>
              <a:t>World Winter Games Kazan 2022 </a:t>
            </a:r>
          </a:p>
          <a:p>
            <a:pPr marL="511448" lvl="2" indent="-285750">
              <a:buFont typeface="Arial" panose="020B0604020202020204" pitchFamily="34" charset="0"/>
              <a:buChar char="•"/>
            </a:pPr>
            <a:r>
              <a:rPr lang="de-CH"/>
              <a:t>Il ne </a:t>
            </a:r>
            <a:r>
              <a:rPr lang="de-CH" err="1"/>
              <a:t>va</a:t>
            </a:r>
            <a:r>
              <a:rPr lang="de-CH"/>
              <a:t> </a:t>
            </a:r>
            <a:r>
              <a:rPr lang="de-CH" err="1"/>
              <a:t>donc</a:t>
            </a:r>
            <a:r>
              <a:rPr lang="de-CH"/>
              <a:t> </a:t>
            </a:r>
            <a:r>
              <a:rPr lang="de-CH" err="1"/>
              <a:t>pas</a:t>
            </a:r>
            <a:r>
              <a:rPr lang="de-CH"/>
              <a:t> </a:t>
            </a:r>
            <a:r>
              <a:rPr lang="de-CH" err="1"/>
              <a:t>avoir</a:t>
            </a:r>
            <a:r>
              <a:rPr lang="de-CH"/>
              <a:t> de </a:t>
            </a:r>
            <a:r>
              <a:rPr lang="de-CH" err="1"/>
              <a:t>changement</a:t>
            </a:r>
            <a:r>
              <a:rPr lang="de-CH"/>
              <a:t> de 2022 à 2023</a:t>
            </a:r>
          </a:p>
          <a:p>
            <a:pPr marL="511448" lvl="2" indent="-285750">
              <a:buFont typeface="Arial" panose="020B0604020202020204" pitchFamily="34" charset="0"/>
              <a:buChar char="•"/>
            </a:pPr>
            <a:r>
              <a:rPr lang="de-CH"/>
              <a:t>Le </a:t>
            </a:r>
            <a:r>
              <a:rPr lang="de-CH" err="1"/>
              <a:t>nom</a:t>
            </a:r>
            <a:r>
              <a:rPr lang="de-CH"/>
              <a:t> des Games </a:t>
            </a:r>
            <a:r>
              <a:rPr lang="de-CH" err="1"/>
              <a:t>va</a:t>
            </a:r>
            <a:r>
              <a:rPr lang="de-CH"/>
              <a:t> </a:t>
            </a:r>
            <a:r>
              <a:rPr lang="de-CH" err="1"/>
              <a:t>être</a:t>
            </a:r>
            <a:r>
              <a:rPr lang="de-CH"/>
              <a:t> </a:t>
            </a:r>
            <a:r>
              <a:rPr lang="de-CH" err="1"/>
              <a:t>utilisé</a:t>
            </a:r>
            <a:r>
              <a:rPr lang="de-CH"/>
              <a:t> de la </a:t>
            </a:r>
            <a:r>
              <a:rPr lang="de-CH" err="1"/>
              <a:t>même</a:t>
            </a:r>
            <a:r>
              <a:rPr lang="de-CH"/>
              <a:t> façon </a:t>
            </a:r>
            <a:r>
              <a:rPr lang="de-CH" err="1"/>
              <a:t>pour</a:t>
            </a:r>
            <a:r>
              <a:rPr lang="de-CH"/>
              <a:t> </a:t>
            </a:r>
            <a:r>
              <a:rPr lang="de-CH" err="1"/>
              <a:t>toute</a:t>
            </a:r>
            <a:r>
              <a:rPr lang="de-CH"/>
              <a:t> </a:t>
            </a:r>
            <a:r>
              <a:rPr lang="de-CH" err="1"/>
              <a:t>communication</a:t>
            </a:r>
            <a:r>
              <a:rPr lang="de-CH"/>
              <a:t> de SOSWI</a:t>
            </a:r>
          </a:p>
          <a:p>
            <a:pPr marL="285750" indent="-285750">
              <a:buFont typeface="Arial" panose="020B0604020202020204" pitchFamily="34" charset="0"/>
              <a:buChar char="•"/>
            </a:pPr>
            <a:r>
              <a:rPr lang="de-CH"/>
              <a:t>Dates:</a:t>
            </a:r>
          </a:p>
          <a:p>
            <a:pPr marL="511448" lvl="2" indent="-285750">
              <a:buFont typeface="Arial" panose="020B0604020202020204" pitchFamily="34" charset="0"/>
              <a:buChar char="•"/>
            </a:pPr>
            <a:r>
              <a:rPr lang="de-CH" err="1"/>
              <a:t>Les</a:t>
            </a:r>
            <a:r>
              <a:rPr lang="de-CH"/>
              <a:t> </a:t>
            </a:r>
            <a:r>
              <a:rPr lang="de-CH" err="1"/>
              <a:t>dates</a:t>
            </a:r>
            <a:r>
              <a:rPr lang="de-CH"/>
              <a:t> </a:t>
            </a:r>
            <a:r>
              <a:rPr lang="de-CH" err="1"/>
              <a:t>définitives</a:t>
            </a:r>
            <a:r>
              <a:rPr lang="de-CH"/>
              <a:t> ne </a:t>
            </a:r>
            <a:r>
              <a:rPr lang="de-CH" err="1"/>
              <a:t>sont</a:t>
            </a:r>
            <a:r>
              <a:rPr lang="de-CH"/>
              <a:t> </a:t>
            </a:r>
            <a:r>
              <a:rPr lang="de-CH" err="1"/>
              <a:t>pas</a:t>
            </a:r>
            <a:r>
              <a:rPr lang="de-CH"/>
              <a:t> </a:t>
            </a:r>
            <a:r>
              <a:rPr lang="de-CH" err="1"/>
              <a:t>connues</a:t>
            </a:r>
            <a:r>
              <a:rPr lang="de-CH"/>
              <a:t>, </a:t>
            </a:r>
            <a:r>
              <a:rPr lang="de-CH" err="1"/>
              <a:t>mais</a:t>
            </a:r>
            <a:r>
              <a:rPr lang="de-CH"/>
              <a:t> </a:t>
            </a:r>
            <a:r>
              <a:rPr lang="de-CH" err="1"/>
              <a:t>elles</a:t>
            </a:r>
            <a:r>
              <a:rPr lang="de-CH"/>
              <a:t> </a:t>
            </a:r>
            <a:r>
              <a:rPr lang="de-CH" err="1"/>
              <a:t>seront</a:t>
            </a:r>
            <a:r>
              <a:rPr lang="de-CH"/>
              <a:t> </a:t>
            </a:r>
            <a:r>
              <a:rPr lang="de-CH" err="1"/>
              <a:t>confirmées</a:t>
            </a:r>
            <a:r>
              <a:rPr lang="de-CH"/>
              <a:t> avant la fin de 2021.</a:t>
            </a:r>
          </a:p>
          <a:p>
            <a:pPr marL="511448" lvl="2" indent="-285750">
              <a:buFont typeface="Arial" panose="020B0604020202020204" pitchFamily="34" charset="0"/>
              <a:buChar char="•"/>
            </a:pPr>
            <a:r>
              <a:rPr lang="de-CH" err="1"/>
              <a:t>Probablement</a:t>
            </a:r>
            <a:r>
              <a:rPr lang="de-CH"/>
              <a:t> la </a:t>
            </a:r>
            <a:r>
              <a:rPr lang="de-CH" err="1"/>
              <a:t>période</a:t>
            </a:r>
            <a:r>
              <a:rPr lang="de-CH"/>
              <a:t> </a:t>
            </a:r>
            <a:r>
              <a:rPr lang="de-CH" err="1"/>
              <a:t>sera</a:t>
            </a:r>
            <a:r>
              <a:rPr lang="de-CH"/>
              <a:t> la </a:t>
            </a:r>
            <a:r>
              <a:rPr lang="de-CH" err="1"/>
              <a:t>même</a:t>
            </a:r>
            <a:r>
              <a:rPr lang="de-CH"/>
              <a:t> </a:t>
            </a:r>
            <a:r>
              <a:rPr lang="de-CH" err="1"/>
              <a:t>qu’en</a:t>
            </a:r>
            <a:r>
              <a:rPr lang="de-CH"/>
              <a:t> 2022 </a:t>
            </a:r>
            <a:r>
              <a:rPr lang="de-CH">
                <a:sym typeface="Wingdings" panose="05000000000000000000" pitchFamily="2" charset="2"/>
              </a:rPr>
              <a:t> </a:t>
            </a:r>
            <a:r>
              <a:rPr lang="de-CH" err="1">
                <a:sym typeface="Wingdings" panose="05000000000000000000" pitchFamily="2" charset="2"/>
              </a:rPr>
              <a:t>environ</a:t>
            </a:r>
            <a:r>
              <a:rPr lang="de-CH">
                <a:sym typeface="Wingdings" panose="05000000000000000000" pitchFamily="2" charset="2"/>
              </a:rPr>
              <a:t> 16-28 Janvier 2023</a:t>
            </a:r>
            <a:endParaRPr lang="de-CH"/>
          </a:p>
          <a:p>
            <a:pPr marL="285750" indent="-285750">
              <a:buFont typeface="Arial" panose="020B0604020202020204" pitchFamily="34" charset="0"/>
              <a:buChar char="•"/>
            </a:pPr>
            <a:r>
              <a:rPr lang="de-CH"/>
              <a:t>Pas de </a:t>
            </a:r>
            <a:r>
              <a:rPr lang="de-CH" err="1"/>
              <a:t>changements</a:t>
            </a:r>
            <a:r>
              <a:rPr lang="de-CH"/>
              <a:t> </a:t>
            </a:r>
            <a:r>
              <a:rPr lang="de-CH" err="1"/>
              <a:t>prévus</a:t>
            </a:r>
            <a:r>
              <a:rPr lang="de-CH"/>
              <a:t> </a:t>
            </a:r>
            <a:r>
              <a:rPr lang="de-CH" err="1"/>
              <a:t>pour</a:t>
            </a:r>
            <a:r>
              <a:rPr lang="de-CH"/>
              <a:t> </a:t>
            </a:r>
            <a:r>
              <a:rPr lang="de-CH" err="1"/>
              <a:t>les</a:t>
            </a:r>
            <a:r>
              <a:rPr lang="de-CH"/>
              <a:t> </a:t>
            </a:r>
            <a:r>
              <a:rPr lang="de-CH" err="1"/>
              <a:t>infrastructures</a:t>
            </a:r>
            <a:r>
              <a:rPr lang="de-CH"/>
              <a:t> et </a:t>
            </a:r>
            <a:r>
              <a:rPr lang="de-CH" err="1"/>
              <a:t>l’organisation</a:t>
            </a:r>
            <a:endParaRPr lang="de-CH"/>
          </a:p>
        </p:txBody>
      </p:sp>
      <p:sp>
        <p:nvSpPr>
          <p:cNvPr id="4" name="Foliennummernplatzhalter 3">
            <a:extLst>
              <a:ext uri="{FF2B5EF4-FFF2-40B4-BE49-F238E27FC236}">
                <a16:creationId xmlns:a16="http://schemas.microsoft.com/office/drawing/2014/main" id="{1052498D-0EAA-45B2-AEB7-7A6D724BB9E4}"/>
              </a:ext>
            </a:extLst>
          </p:cNvPr>
          <p:cNvSpPr>
            <a:spLocks noGrp="1"/>
          </p:cNvSpPr>
          <p:nvPr>
            <p:ph type="sldNum" sz="quarter" idx="4"/>
          </p:nvPr>
        </p:nvSpPr>
        <p:spPr/>
        <p:txBody>
          <a:bodyPr/>
          <a:lstStyle/>
          <a:p>
            <a:fld id="{F4B88F72-1EA4-FE40-A5CA-BD0111E6622B}" type="slidenum">
              <a:rPr lang="en-US" smtClean="0"/>
              <a:pPr/>
              <a:t>9</a:t>
            </a:fld>
            <a:r>
              <a:rPr lang="en-US"/>
              <a:t> | Special Olympics Switzerland </a:t>
            </a:r>
            <a:endParaRPr lang="en-US">
              <a:cs typeface="Ubuntu"/>
            </a:endParaRPr>
          </a:p>
        </p:txBody>
      </p:sp>
    </p:spTree>
    <p:extLst>
      <p:ext uri="{BB962C8B-B14F-4D97-AF65-F5344CB8AC3E}">
        <p14:creationId xmlns:p14="http://schemas.microsoft.com/office/powerpoint/2010/main" val="78625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SWI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10504_Presentation_Template" id="{BBD97D20-526B-4D90-BEE8-53BBFED12FCE}" vid="{0B9107EA-15A0-436C-A006-7BC497A4A3B5}"/>
    </a:ext>
  </a:ext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10504_Presentation_Template" id="{BBD97D20-526B-4D90-BEE8-53BBFED12FCE}" vid="{0F66EFBC-1B1F-4DFF-AC4C-F2BE66AE257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B77B3BB1217944A960A58861D8EF91F" ma:contentTypeVersion="13" ma:contentTypeDescription="Ein neues Dokument erstellen." ma:contentTypeScope="" ma:versionID="3d30a353d0e83201891f3abcf25fd6d3">
  <xsd:schema xmlns:xsd="http://www.w3.org/2001/XMLSchema" xmlns:xs="http://www.w3.org/2001/XMLSchema" xmlns:p="http://schemas.microsoft.com/office/2006/metadata/properties" xmlns:ns2="42664116-9abe-4205-b356-9281d0d12e47" xmlns:ns3="297640c1-5516-45f5-8c93-e78f4be7fe37" targetNamespace="http://schemas.microsoft.com/office/2006/metadata/properties" ma:root="true" ma:fieldsID="52a6c62c310d080767c20b47d630807f" ns2:_="" ns3:_="">
    <xsd:import namespace="42664116-9abe-4205-b356-9281d0d12e47"/>
    <xsd:import namespace="297640c1-5516-45f5-8c93-e78f4be7fe3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664116-9abe-4205-b356-9281d0d12e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97640c1-5516-45f5-8c93-e78f4be7fe37" elementFormDefault="qualified">
    <xsd:import namespace="http://schemas.microsoft.com/office/2006/documentManagement/types"/>
    <xsd:import namespace="http://schemas.microsoft.com/office/infopath/2007/PartnerControls"/>
    <xsd:element name="SharedWithUsers" ma:index="19"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E970C0-BFB9-4754-B06D-4C02103EBB34}">
  <ds:schemaRefs>
    <ds:schemaRef ds:uri="297640c1-5516-45f5-8c93-e78f4be7fe37"/>
    <ds:schemaRef ds:uri="42664116-9abe-4205-b356-9281d0d12e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F00054F-E0DB-4E67-8780-4362E028E01C}">
  <ds:schemaRefs>
    <ds:schemaRef ds:uri="http://schemas.microsoft.com/sharepoint/v3/contenttype/forms"/>
  </ds:schemaRefs>
</ds:datastoreItem>
</file>

<file path=customXml/itemProps3.xml><?xml version="1.0" encoding="utf-8"?>
<ds:datastoreItem xmlns:ds="http://schemas.openxmlformats.org/officeDocument/2006/customXml" ds:itemID="{420722A2-D5C3-4184-9C7A-44D68D1A3973}">
  <ds:schemaRefs>
    <ds:schemaRef ds:uri="297640c1-5516-45f5-8c93-e78f4be7fe37"/>
    <ds:schemaRef ds:uri="42664116-9abe-4205-b356-9281d0d12e4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SOSWI_PPT_Template_16_9_NEU</Template>
  <TotalTime>0</TotalTime>
  <Words>1467</Words>
  <Application>Microsoft Office PowerPoint</Application>
  <PresentationFormat>Bildschirmpräsentation (16:9)</PresentationFormat>
  <Paragraphs>183</Paragraphs>
  <Slides>27</Slides>
  <Notes>1</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27</vt:i4>
      </vt:variant>
    </vt:vector>
  </HeadingPairs>
  <TitlesOfParts>
    <vt:vector size="37" baseType="lpstr">
      <vt:lpstr>Arial</vt:lpstr>
      <vt:lpstr>Calibri</vt:lpstr>
      <vt:lpstr>Gill Sans</vt:lpstr>
      <vt:lpstr>Ubuntu</vt:lpstr>
      <vt:lpstr>Ubuntu Light</vt:lpstr>
      <vt:lpstr>Ubuntu-Light</vt:lpstr>
      <vt:lpstr>Ubuntu-Medium</vt:lpstr>
      <vt:lpstr>Wingdings</vt:lpstr>
      <vt:lpstr>SOSWI_Presentation</vt:lpstr>
      <vt:lpstr>Body White copy</vt:lpstr>
      <vt:lpstr>Webinaire Update World Winter Games Kazan</vt:lpstr>
      <vt:lpstr>Sommaire</vt:lpstr>
      <vt:lpstr>Informations sur Kazan</vt:lpstr>
      <vt:lpstr>Repoussement des WWG de 2022 à 2023</vt:lpstr>
      <vt:lpstr>Questions &amp; Answers 1 (SOI – LOC / 30.08.21)</vt:lpstr>
      <vt:lpstr>Questions &amp; Answers 2 (SOI – LOC / 30.08.21)</vt:lpstr>
      <vt:lpstr>Questions &amp; Answers 3 (SOI – LOC / 30.08.21)</vt:lpstr>
      <vt:lpstr>Questions &amp; Answers 4 (SOI – LOC / 30.08.21)</vt:lpstr>
      <vt:lpstr>Informations sur les World Winter Games 2022</vt:lpstr>
      <vt:lpstr>Conséquences pour la délégation</vt:lpstr>
      <vt:lpstr>la poursuite de la préparation</vt:lpstr>
      <vt:lpstr>Dates</vt:lpstr>
      <vt:lpstr>2. Camp de délégation</vt:lpstr>
      <vt:lpstr>Délégation</vt:lpstr>
      <vt:lpstr>entraînement</vt:lpstr>
      <vt:lpstr>Plans d’entrainements</vt:lpstr>
      <vt:lpstr>Compétitions 2021-2022</vt:lpstr>
      <vt:lpstr>Coaches Training</vt:lpstr>
      <vt:lpstr>Camp de delegation 2021</vt:lpstr>
      <vt:lpstr>Programme</vt:lpstr>
      <vt:lpstr>Conditions</vt:lpstr>
      <vt:lpstr>Ceci et cela</vt:lpstr>
      <vt:lpstr>Communication</vt:lpstr>
      <vt:lpstr>Fan4You</vt:lpstr>
      <vt:lpstr>Le prochain webinaire</vt:lpstr>
      <vt:lpstr>Questions ?</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Webinaire Diverses informations</dc:title>
  <dc:creator>Phoebe Cueni</dc:creator>
  <cp:lastModifiedBy>Phoebe Cueni</cp:lastModifiedBy>
  <cp:revision>1</cp:revision>
  <dcterms:created xsi:type="dcterms:W3CDTF">2021-06-03T08:17:30Z</dcterms:created>
  <dcterms:modified xsi:type="dcterms:W3CDTF">2021-10-08T08:48:46Z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0x010100BB77B3BB1217944A960A58861D8EF91F</vt:lpwstr>
  </property>
</Properties>
</file>