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4"/>
    <p:sldMasterId id="2147483723" r:id="rId5"/>
  </p:sldMasterIdLst>
  <p:notesMasterIdLst>
    <p:notesMasterId r:id="rId35"/>
  </p:notesMasterIdLst>
  <p:handoutMasterIdLst>
    <p:handoutMasterId r:id="rId36"/>
  </p:handoutMasterIdLst>
  <p:sldIdLst>
    <p:sldId id="256" r:id="rId6"/>
    <p:sldId id="272" r:id="rId7"/>
    <p:sldId id="282" r:id="rId8"/>
    <p:sldId id="297" r:id="rId9"/>
    <p:sldId id="319" r:id="rId10"/>
    <p:sldId id="333" r:id="rId11"/>
    <p:sldId id="280" r:id="rId12"/>
    <p:sldId id="283" r:id="rId13"/>
    <p:sldId id="316" r:id="rId14"/>
    <p:sldId id="285" r:id="rId15"/>
    <p:sldId id="325" r:id="rId16"/>
    <p:sldId id="326" r:id="rId17"/>
    <p:sldId id="327" r:id="rId18"/>
    <p:sldId id="317" r:id="rId19"/>
    <p:sldId id="328" r:id="rId20"/>
    <p:sldId id="329" r:id="rId21"/>
    <p:sldId id="330" r:id="rId22"/>
    <p:sldId id="331" r:id="rId23"/>
    <p:sldId id="318" r:id="rId24"/>
    <p:sldId id="320" r:id="rId25"/>
    <p:sldId id="321" r:id="rId26"/>
    <p:sldId id="332" r:id="rId27"/>
    <p:sldId id="322" r:id="rId28"/>
    <p:sldId id="323" r:id="rId29"/>
    <p:sldId id="324" r:id="rId30"/>
    <p:sldId id="281" r:id="rId31"/>
    <p:sldId id="315" r:id="rId32"/>
    <p:sldId id="284" r:id="rId33"/>
    <p:sldId id="269" r:id="rId34"/>
  </p:sldIdLst>
  <p:sldSz cx="9144000" cy="5143500" type="screen16x9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1D1D1"/>
    <a:srgbClr val="99CCFF"/>
    <a:srgbClr val="595959"/>
    <a:srgbClr val="222421"/>
    <a:srgbClr val="2E3333"/>
    <a:srgbClr val="1A1A16"/>
    <a:srgbClr val="1A1A10"/>
    <a:srgbClr val="16151E"/>
    <a:srgbClr val="2925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EF65B-ED0E-4C07-886E-4AA6CFCA631D}" v="978" dt="2021-08-26T07:35:42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Nanculaf" userId="S::nanculaf@specialolympics.ch::f0561e8f-3728-41e9-a511-b1b221cd11e9" providerId="AD" clId="Web-{C4CDCA87-30AC-E243-8331-1626F50CFA89}"/>
    <pc:docChg chg="modSld">
      <pc:chgData name="Irene Nanculaf" userId="S::nanculaf@specialolympics.ch::f0561e8f-3728-41e9-a511-b1b221cd11e9" providerId="AD" clId="Web-{C4CDCA87-30AC-E243-8331-1626F50CFA89}" dt="2021-06-08T05:59:37.052" v="5" actId="20577"/>
      <pc:docMkLst>
        <pc:docMk/>
      </pc:docMkLst>
      <pc:sldChg chg="modSp">
        <pc:chgData name="Irene Nanculaf" userId="S::nanculaf@specialolympics.ch::f0561e8f-3728-41e9-a511-b1b221cd11e9" providerId="AD" clId="Web-{C4CDCA87-30AC-E243-8331-1626F50CFA89}" dt="2021-06-08T05:59:15.035" v="2" actId="20577"/>
        <pc:sldMkLst>
          <pc:docMk/>
          <pc:sldMk cId="1150226610" sldId="278"/>
        </pc:sldMkLst>
        <pc:spChg chg="mod">
          <ac:chgData name="Irene Nanculaf" userId="S::nanculaf@specialolympics.ch::f0561e8f-3728-41e9-a511-b1b221cd11e9" providerId="AD" clId="Web-{C4CDCA87-30AC-E243-8331-1626F50CFA89}" dt="2021-06-08T05:59:15.035" v="2" actId="20577"/>
          <ac:spMkLst>
            <pc:docMk/>
            <pc:sldMk cId="1150226610" sldId="278"/>
            <ac:spMk id="3" creationId="{7C922DF3-D188-488F-AB60-77D41FB1F5B5}"/>
          </ac:spMkLst>
        </pc:spChg>
      </pc:sldChg>
      <pc:sldChg chg="modSp">
        <pc:chgData name="Irene Nanculaf" userId="S::nanculaf@specialolympics.ch::f0561e8f-3728-41e9-a511-b1b221cd11e9" providerId="AD" clId="Web-{C4CDCA87-30AC-E243-8331-1626F50CFA89}" dt="2021-06-08T05:59:37.052" v="5" actId="20577"/>
        <pc:sldMkLst>
          <pc:docMk/>
          <pc:sldMk cId="190338448" sldId="287"/>
        </pc:sldMkLst>
        <pc:spChg chg="mod">
          <ac:chgData name="Irene Nanculaf" userId="S::nanculaf@specialolympics.ch::f0561e8f-3728-41e9-a511-b1b221cd11e9" providerId="AD" clId="Web-{C4CDCA87-30AC-E243-8331-1626F50CFA89}" dt="2021-06-08T05:59:37.052" v="5" actId="20577"/>
          <ac:spMkLst>
            <pc:docMk/>
            <pc:sldMk cId="190338448" sldId="287"/>
            <ac:spMk id="2" creationId="{CCD15EA9-77DC-4CA9-AEC1-C03B29947611}"/>
          </ac:spMkLst>
        </pc:spChg>
      </pc:sldChg>
    </pc:docChg>
  </pc:docChgLst>
  <pc:docChgLst>
    <pc:chgData name="Aldo Doninelli" userId="381a0f0f-8a56-470e-b81d-c29608b22760" providerId="ADAL" clId="{48F8CD8F-E64B-4728-95EE-B24511CFB3B6}"/>
    <pc:docChg chg="undo custSel addSld modSld sldOrd">
      <pc:chgData name="Aldo Doninelli" userId="381a0f0f-8a56-470e-b81d-c29608b22760" providerId="ADAL" clId="{48F8CD8F-E64B-4728-95EE-B24511CFB3B6}" dt="2021-08-24T14:17:32.022" v="3773" actId="20577"/>
      <pc:docMkLst>
        <pc:docMk/>
      </pc:docMkLst>
      <pc:sldChg chg="modSp mod">
        <pc:chgData name="Aldo Doninelli" userId="381a0f0f-8a56-470e-b81d-c29608b22760" providerId="ADAL" clId="{48F8CD8F-E64B-4728-95EE-B24511CFB3B6}" dt="2021-08-24T13:37:41.183" v="2805" actId="20577"/>
        <pc:sldMkLst>
          <pc:docMk/>
          <pc:sldMk cId="1452815364" sldId="291"/>
        </pc:sldMkLst>
        <pc:spChg chg="mod">
          <ac:chgData name="Aldo Doninelli" userId="381a0f0f-8a56-470e-b81d-c29608b22760" providerId="ADAL" clId="{48F8CD8F-E64B-4728-95EE-B24511CFB3B6}" dt="2021-08-24T13:37:41.183" v="2805" actId="20577"/>
          <ac:spMkLst>
            <pc:docMk/>
            <pc:sldMk cId="1452815364" sldId="291"/>
            <ac:spMk id="2" creationId="{56BC86D5-7370-435B-9B48-CFA36D6093DE}"/>
          </ac:spMkLst>
        </pc:spChg>
      </pc:sldChg>
      <pc:sldChg chg="modSp mod ord">
        <pc:chgData name="Aldo Doninelli" userId="381a0f0f-8a56-470e-b81d-c29608b22760" providerId="ADAL" clId="{48F8CD8F-E64B-4728-95EE-B24511CFB3B6}" dt="2021-08-24T13:29:54.048" v="2727" actId="20577"/>
        <pc:sldMkLst>
          <pc:docMk/>
          <pc:sldMk cId="812627812" sldId="317"/>
        </pc:sldMkLst>
        <pc:spChg chg="mod">
          <ac:chgData name="Aldo Doninelli" userId="381a0f0f-8a56-470e-b81d-c29608b22760" providerId="ADAL" clId="{48F8CD8F-E64B-4728-95EE-B24511CFB3B6}" dt="2021-08-24T13:21:24.642" v="2403" actId="20577"/>
          <ac:spMkLst>
            <pc:docMk/>
            <pc:sldMk cId="812627812" sldId="317"/>
            <ac:spMk id="5" creationId="{856A8F40-68FD-4A04-BE79-950F34C02374}"/>
          </ac:spMkLst>
        </pc:spChg>
        <pc:spChg chg="mod">
          <ac:chgData name="Aldo Doninelli" userId="381a0f0f-8a56-470e-b81d-c29608b22760" providerId="ADAL" clId="{48F8CD8F-E64B-4728-95EE-B24511CFB3B6}" dt="2021-08-24T13:29:54.048" v="2727" actId="20577"/>
          <ac:spMkLst>
            <pc:docMk/>
            <pc:sldMk cId="812627812" sldId="317"/>
            <ac:spMk id="6" creationId="{802C3FB6-15F8-461A-849C-2F187A8406D0}"/>
          </ac:spMkLst>
        </pc:spChg>
      </pc:sldChg>
      <pc:sldChg chg="modSp new mod">
        <pc:chgData name="Aldo Doninelli" userId="381a0f0f-8a56-470e-b81d-c29608b22760" providerId="ADAL" clId="{48F8CD8F-E64B-4728-95EE-B24511CFB3B6}" dt="2021-08-24T13:33:56.842" v="2793" actId="15"/>
        <pc:sldMkLst>
          <pc:docMk/>
          <pc:sldMk cId="1009622659" sldId="320"/>
        </pc:sldMkLst>
        <pc:spChg chg="mod">
          <ac:chgData name="Aldo Doninelli" userId="381a0f0f-8a56-470e-b81d-c29608b22760" providerId="ADAL" clId="{48F8CD8F-E64B-4728-95EE-B24511CFB3B6}" dt="2021-08-24T12:52:18.631" v="86" actId="20577"/>
          <ac:spMkLst>
            <pc:docMk/>
            <pc:sldMk cId="1009622659" sldId="320"/>
            <ac:spMk id="2" creationId="{DB292AD2-40CA-434D-932F-81D0A376704C}"/>
          </ac:spMkLst>
        </pc:spChg>
        <pc:spChg chg="mod">
          <ac:chgData name="Aldo Doninelli" userId="381a0f0f-8a56-470e-b81d-c29608b22760" providerId="ADAL" clId="{48F8CD8F-E64B-4728-95EE-B24511CFB3B6}" dt="2021-08-24T13:33:56.842" v="2793" actId="15"/>
          <ac:spMkLst>
            <pc:docMk/>
            <pc:sldMk cId="1009622659" sldId="320"/>
            <ac:spMk id="3" creationId="{AAADADCB-D53A-46A0-AE70-65B2DE1A613C}"/>
          </ac:spMkLst>
        </pc:spChg>
      </pc:sldChg>
      <pc:sldChg chg="modSp new mod">
        <pc:chgData name="Aldo Doninelli" userId="381a0f0f-8a56-470e-b81d-c29608b22760" providerId="ADAL" clId="{48F8CD8F-E64B-4728-95EE-B24511CFB3B6}" dt="2021-08-24T13:03:28.186" v="1312" actId="20577"/>
        <pc:sldMkLst>
          <pc:docMk/>
          <pc:sldMk cId="655372042" sldId="321"/>
        </pc:sldMkLst>
        <pc:spChg chg="mod">
          <ac:chgData name="Aldo Doninelli" userId="381a0f0f-8a56-470e-b81d-c29608b22760" providerId="ADAL" clId="{48F8CD8F-E64B-4728-95EE-B24511CFB3B6}" dt="2021-08-24T13:02:12.697" v="1125" actId="20577"/>
          <ac:spMkLst>
            <pc:docMk/>
            <pc:sldMk cId="655372042" sldId="321"/>
            <ac:spMk id="2" creationId="{1F58687C-9458-4D69-9434-4D576FB2254F}"/>
          </ac:spMkLst>
        </pc:spChg>
        <pc:spChg chg="mod">
          <ac:chgData name="Aldo Doninelli" userId="381a0f0f-8a56-470e-b81d-c29608b22760" providerId="ADAL" clId="{48F8CD8F-E64B-4728-95EE-B24511CFB3B6}" dt="2021-08-24T13:03:28.186" v="1312" actId="20577"/>
          <ac:spMkLst>
            <pc:docMk/>
            <pc:sldMk cId="655372042" sldId="321"/>
            <ac:spMk id="3" creationId="{6FC87955-9859-451D-955B-BC06119A5483}"/>
          </ac:spMkLst>
        </pc:spChg>
      </pc:sldChg>
      <pc:sldChg chg="modSp new mod">
        <pc:chgData name="Aldo Doninelli" userId="381a0f0f-8a56-470e-b81d-c29608b22760" providerId="ADAL" clId="{48F8CD8F-E64B-4728-95EE-B24511CFB3B6}" dt="2021-08-24T13:14:55.254" v="2221" actId="20577"/>
        <pc:sldMkLst>
          <pc:docMk/>
          <pc:sldMk cId="1059789267" sldId="322"/>
        </pc:sldMkLst>
        <pc:spChg chg="mod">
          <ac:chgData name="Aldo Doninelli" userId="381a0f0f-8a56-470e-b81d-c29608b22760" providerId="ADAL" clId="{48F8CD8F-E64B-4728-95EE-B24511CFB3B6}" dt="2021-08-24T13:10:52.882" v="1655" actId="20577"/>
          <ac:spMkLst>
            <pc:docMk/>
            <pc:sldMk cId="1059789267" sldId="322"/>
            <ac:spMk id="2" creationId="{72B4EDDA-6DB1-4B2E-8785-9F460CF740A4}"/>
          </ac:spMkLst>
        </pc:spChg>
        <pc:spChg chg="mod">
          <ac:chgData name="Aldo Doninelli" userId="381a0f0f-8a56-470e-b81d-c29608b22760" providerId="ADAL" clId="{48F8CD8F-E64B-4728-95EE-B24511CFB3B6}" dt="2021-08-24T13:14:55.254" v="2221" actId="20577"/>
          <ac:spMkLst>
            <pc:docMk/>
            <pc:sldMk cId="1059789267" sldId="322"/>
            <ac:spMk id="3" creationId="{1AFE9895-8535-4977-AE31-3B4395055EF2}"/>
          </ac:spMkLst>
        </pc:spChg>
      </pc:sldChg>
      <pc:sldChg chg="modSp new mod">
        <pc:chgData name="Aldo Doninelli" userId="381a0f0f-8a56-470e-b81d-c29608b22760" providerId="ADAL" clId="{48F8CD8F-E64B-4728-95EE-B24511CFB3B6}" dt="2021-08-24T13:45:05.029" v="3346" actId="20577"/>
        <pc:sldMkLst>
          <pc:docMk/>
          <pc:sldMk cId="1728653583" sldId="323"/>
        </pc:sldMkLst>
        <pc:spChg chg="mod">
          <ac:chgData name="Aldo Doninelli" userId="381a0f0f-8a56-470e-b81d-c29608b22760" providerId="ADAL" clId="{48F8CD8F-E64B-4728-95EE-B24511CFB3B6}" dt="2021-08-24T13:41:58.072" v="3169" actId="20577"/>
          <ac:spMkLst>
            <pc:docMk/>
            <pc:sldMk cId="1728653583" sldId="323"/>
            <ac:spMk id="2" creationId="{6805F4F8-5FDE-4BB6-90E5-22D5429E8652}"/>
          </ac:spMkLst>
        </pc:spChg>
        <pc:spChg chg="mod">
          <ac:chgData name="Aldo Doninelli" userId="381a0f0f-8a56-470e-b81d-c29608b22760" providerId="ADAL" clId="{48F8CD8F-E64B-4728-95EE-B24511CFB3B6}" dt="2021-08-24T13:45:05.029" v="3346" actId="20577"/>
          <ac:spMkLst>
            <pc:docMk/>
            <pc:sldMk cId="1728653583" sldId="323"/>
            <ac:spMk id="3" creationId="{E50695F0-18FF-4DE3-9086-67838DDC71F7}"/>
          </ac:spMkLst>
        </pc:spChg>
      </pc:sldChg>
      <pc:sldChg chg="addSp modSp new mod">
        <pc:chgData name="Aldo Doninelli" userId="381a0f0f-8a56-470e-b81d-c29608b22760" providerId="ADAL" clId="{48F8CD8F-E64B-4728-95EE-B24511CFB3B6}" dt="2021-08-24T13:01:46.614" v="1107" actId="6549"/>
        <pc:sldMkLst>
          <pc:docMk/>
          <pc:sldMk cId="188867333" sldId="324"/>
        </pc:sldMkLst>
        <pc:spChg chg="mod">
          <ac:chgData name="Aldo Doninelli" userId="381a0f0f-8a56-470e-b81d-c29608b22760" providerId="ADAL" clId="{48F8CD8F-E64B-4728-95EE-B24511CFB3B6}" dt="2021-08-24T12:55:53.738" v="450" actId="20577"/>
          <ac:spMkLst>
            <pc:docMk/>
            <pc:sldMk cId="188867333" sldId="324"/>
            <ac:spMk id="2" creationId="{741DF57F-8C9D-43D3-AFCA-3F21EB8BAE16}"/>
          </ac:spMkLst>
        </pc:spChg>
        <pc:spChg chg="mod">
          <ac:chgData name="Aldo Doninelli" userId="381a0f0f-8a56-470e-b81d-c29608b22760" providerId="ADAL" clId="{48F8CD8F-E64B-4728-95EE-B24511CFB3B6}" dt="2021-08-24T13:01:46.614" v="1107" actId="6549"/>
          <ac:spMkLst>
            <pc:docMk/>
            <pc:sldMk cId="188867333" sldId="324"/>
            <ac:spMk id="3" creationId="{A0BF3DD3-699D-46EA-97BB-E0D02605FBF4}"/>
          </ac:spMkLst>
        </pc:spChg>
        <pc:picChg chg="add mod">
          <ac:chgData name="Aldo Doninelli" userId="381a0f0f-8a56-470e-b81d-c29608b22760" providerId="ADAL" clId="{48F8CD8F-E64B-4728-95EE-B24511CFB3B6}" dt="2021-08-24T13:01:37.706" v="1093" actId="1076"/>
          <ac:picMkLst>
            <pc:docMk/>
            <pc:sldMk cId="188867333" sldId="324"/>
            <ac:picMk id="6" creationId="{D1B407EC-7251-4F05-B022-6E065334714A}"/>
          </ac:picMkLst>
        </pc:picChg>
        <pc:picChg chg="add mod">
          <ac:chgData name="Aldo Doninelli" userId="381a0f0f-8a56-470e-b81d-c29608b22760" providerId="ADAL" clId="{48F8CD8F-E64B-4728-95EE-B24511CFB3B6}" dt="2021-08-24T13:01:37.706" v="1093" actId="1076"/>
          <ac:picMkLst>
            <pc:docMk/>
            <pc:sldMk cId="188867333" sldId="324"/>
            <ac:picMk id="8" creationId="{5510215B-F466-4629-A836-9B58BA45BE85}"/>
          </ac:picMkLst>
        </pc:picChg>
      </pc:sldChg>
      <pc:sldChg chg="modSp add mod">
        <pc:chgData name="Aldo Doninelli" userId="381a0f0f-8a56-470e-b81d-c29608b22760" providerId="ADAL" clId="{48F8CD8F-E64B-4728-95EE-B24511CFB3B6}" dt="2021-08-24T14:06:22.476" v="3772" actId="6549"/>
        <pc:sldMkLst>
          <pc:docMk/>
          <pc:sldMk cId="594348100" sldId="325"/>
        </pc:sldMkLst>
        <pc:spChg chg="mod">
          <ac:chgData name="Aldo Doninelli" userId="381a0f0f-8a56-470e-b81d-c29608b22760" providerId="ADAL" clId="{48F8CD8F-E64B-4728-95EE-B24511CFB3B6}" dt="2021-08-24T13:20:27.873" v="2363" actId="6549"/>
          <ac:spMkLst>
            <pc:docMk/>
            <pc:sldMk cId="594348100" sldId="325"/>
            <ac:spMk id="5" creationId="{856A8F40-68FD-4A04-BE79-950F34C02374}"/>
          </ac:spMkLst>
        </pc:spChg>
        <pc:spChg chg="mod">
          <ac:chgData name="Aldo Doninelli" userId="381a0f0f-8a56-470e-b81d-c29608b22760" providerId="ADAL" clId="{48F8CD8F-E64B-4728-95EE-B24511CFB3B6}" dt="2021-08-24T14:06:22.476" v="3772" actId="6549"/>
          <ac:spMkLst>
            <pc:docMk/>
            <pc:sldMk cId="594348100" sldId="325"/>
            <ac:spMk id="6" creationId="{802C3FB6-15F8-461A-849C-2F187A8406D0}"/>
          </ac:spMkLst>
        </pc:spChg>
      </pc:sldChg>
      <pc:sldChg chg="modSp add mod">
        <pc:chgData name="Aldo Doninelli" userId="381a0f0f-8a56-470e-b81d-c29608b22760" providerId="ADAL" clId="{48F8CD8F-E64B-4728-95EE-B24511CFB3B6}" dt="2021-08-24T13:54:30.034" v="3453" actId="20577"/>
        <pc:sldMkLst>
          <pc:docMk/>
          <pc:sldMk cId="3628302301" sldId="326"/>
        </pc:sldMkLst>
        <pc:spChg chg="mod">
          <ac:chgData name="Aldo Doninelli" userId="381a0f0f-8a56-470e-b81d-c29608b22760" providerId="ADAL" clId="{48F8CD8F-E64B-4728-95EE-B24511CFB3B6}" dt="2021-08-24T13:33:12.236" v="2791" actId="20577"/>
          <ac:spMkLst>
            <pc:docMk/>
            <pc:sldMk cId="3628302301" sldId="326"/>
            <ac:spMk id="5" creationId="{856A8F40-68FD-4A04-BE79-950F34C02374}"/>
          </ac:spMkLst>
        </pc:spChg>
        <pc:spChg chg="mod">
          <ac:chgData name="Aldo Doninelli" userId="381a0f0f-8a56-470e-b81d-c29608b22760" providerId="ADAL" clId="{48F8CD8F-E64B-4728-95EE-B24511CFB3B6}" dt="2021-08-24T13:54:30.034" v="3453" actId="20577"/>
          <ac:spMkLst>
            <pc:docMk/>
            <pc:sldMk cId="3628302301" sldId="326"/>
            <ac:spMk id="6" creationId="{802C3FB6-15F8-461A-849C-2F187A8406D0}"/>
          </ac:spMkLst>
        </pc:spChg>
      </pc:sldChg>
      <pc:sldChg chg="modSp add mod">
        <pc:chgData name="Aldo Doninelli" userId="381a0f0f-8a56-470e-b81d-c29608b22760" providerId="ADAL" clId="{48F8CD8F-E64B-4728-95EE-B24511CFB3B6}" dt="2021-08-24T13:35:06.646" v="2798"/>
        <pc:sldMkLst>
          <pc:docMk/>
          <pc:sldMk cId="1924276404" sldId="327"/>
        </pc:sldMkLst>
        <pc:spChg chg="mod">
          <ac:chgData name="Aldo Doninelli" userId="381a0f0f-8a56-470e-b81d-c29608b22760" providerId="ADAL" clId="{48F8CD8F-E64B-4728-95EE-B24511CFB3B6}" dt="2021-08-24T13:34:42.628" v="2796" actId="20577"/>
          <ac:spMkLst>
            <pc:docMk/>
            <pc:sldMk cId="1924276404" sldId="327"/>
            <ac:spMk id="5" creationId="{856A8F40-68FD-4A04-BE79-950F34C02374}"/>
          </ac:spMkLst>
        </pc:spChg>
        <pc:spChg chg="mod">
          <ac:chgData name="Aldo Doninelli" userId="381a0f0f-8a56-470e-b81d-c29608b22760" providerId="ADAL" clId="{48F8CD8F-E64B-4728-95EE-B24511CFB3B6}" dt="2021-08-24T13:35:06.646" v="2798"/>
          <ac:spMkLst>
            <pc:docMk/>
            <pc:sldMk cId="1924276404" sldId="327"/>
            <ac:spMk id="6" creationId="{802C3FB6-15F8-461A-849C-2F187A8406D0}"/>
          </ac:spMkLst>
        </pc:spChg>
      </pc:sldChg>
      <pc:sldChg chg="modSp mod">
        <pc:chgData name="Aldo Doninelli" userId="381a0f0f-8a56-470e-b81d-c29608b22760" providerId="ADAL" clId="{48F8CD8F-E64B-4728-95EE-B24511CFB3B6}" dt="2021-08-24T14:17:32.022" v="3773" actId="20577"/>
        <pc:sldMkLst>
          <pc:docMk/>
          <pc:sldMk cId="1059789267" sldId="331"/>
        </pc:sldMkLst>
        <pc:spChg chg="mod">
          <ac:chgData name="Aldo Doninelli" userId="381a0f0f-8a56-470e-b81d-c29608b22760" providerId="ADAL" clId="{48F8CD8F-E64B-4728-95EE-B24511CFB3B6}" dt="2021-08-24T14:17:32.022" v="3773" actId="20577"/>
          <ac:spMkLst>
            <pc:docMk/>
            <pc:sldMk cId="1059789267" sldId="331"/>
            <ac:spMk id="3" creationId="{1AFE9895-8535-4977-AE31-3B4395055EF2}"/>
          </ac:spMkLst>
        </pc:spChg>
      </pc:sldChg>
    </pc:docChg>
  </pc:docChgLst>
  <pc:docChgLst>
    <pc:chgData name="Aldo Doninelli" userId="381a0f0f-8a56-470e-b81d-c29608b22760" providerId="ADAL" clId="{FD03B6BE-2478-4B12-A104-A278C3200C3D}"/>
    <pc:docChg chg="undo custSel addSld delSld modSld sldOrd">
      <pc:chgData name="Aldo Doninelli" userId="381a0f0f-8a56-470e-b81d-c29608b22760" providerId="ADAL" clId="{FD03B6BE-2478-4B12-A104-A278C3200C3D}" dt="2021-07-06T14:49:54.455" v="1271" actId="20577"/>
      <pc:docMkLst>
        <pc:docMk/>
      </pc:docMkLst>
      <pc:sldChg chg="modSp mod">
        <pc:chgData name="Aldo Doninelli" userId="381a0f0f-8a56-470e-b81d-c29608b22760" providerId="ADAL" clId="{FD03B6BE-2478-4B12-A104-A278C3200C3D}" dt="2021-07-06T14:49:54.455" v="1271" actId="20577"/>
        <pc:sldMkLst>
          <pc:docMk/>
          <pc:sldMk cId="3318369797" sldId="272"/>
        </pc:sldMkLst>
        <pc:spChg chg="mod">
          <ac:chgData name="Aldo Doninelli" userId="381a0f0f-8a56-470e-b81d-c29608b22760" providerId="ADAL" clId="{FD03B6BE-2478-4B12-A104-A278C3200C3D}" dt="2021-07-06T14:49:54.455" v="1271" actId="20577"/>
          <ac:spMkLst>
            <pc:docMk/>
            <pc:sldMk cId="3318369797" sldId="272"/>
            <ac:spMk id="3" creationId="{497D3F9C-CF0F-49B9-A0EE-9008E88E3DD8}"/>
          </ac:spMkLst>
        </pc:spChg>
      </pc:sldChg>
      <pc:sldChg chg="add modTransition">
        <pc:chgData name="Aldo Doninelli" userId="381a0f0f-8a56-470e-b81d-c29608b22760" providerId="ADAL" clId="{FD03B6BE-2478-4B12-A104-A278C3200C3D}" dt="2021-07-06T13:09:45.919" v="913"/>
        <pc:sldMkLst>
          <pc:docMk/>
          <pc:sldMk cId="3546380568" sldId="278"/>
        </pc:sldMkLst>
      </pc:sldChg>
      <pc:sldChg chg="addSp modSp add mod">
        <pc:chgData name="Aldo Doninelli" userId="381a0f0f-8a56-470e-b81d-c29608b22760" providerId="ADAL" clId="{FD03B6BE-2478-4B12-A104-A278C3200C3D}" dt="2021-07-06T13:23:04.682" v="1139" actId="207"/>
        <pc:sldMkLst>
          <pc:docMk/>
          <pc:sldMk cId="2148814759" sldId="286"/>
        </pc:sldMkLst>
        <pc:spChg chg="add mod">
          <ac:chgData name="Aldo Doninelli" userId="381a0f0f-8a56-470e-b81d-c29608b22760" providerId="ADAL" clId="{FD03B6BE-2478-4B12-A104-A278C3200C3D}" dt="2021-07-06T13:23:04.682" v="1139" actId="207"/>
          <ac:spMkLst>
            <pc:docMk/>
            <pc:sldMk cId="2148814759" sldId="286"/>
            <ac:spMk id="3" creationId="{C280D32A-DA18-454E-BD0E-38368FE116E2}"/>
          </ac:spMkLst>
        </pc:spChg>
      </pc:sldChg>
      <pc:sldChg chg="modSp">
        <pc:chgData name="Aldo Doninelli" userId="381a0f0f-8a56-470e-b81d-c29608b22760" providerId="ADAL" clId="{FD03B6BE-2478-4B12-A104-A278C3200C3D}" dt="2021-07-06T07:43:00.100" v="5" actId="20577"/>
        <pc:sldMkLst>
          <pc:docMk/>
          <pc:sldMk cId="1078752443" sldId="290"/>
        </pc:sldMkLst>
        <pc:graphicFrameChg chg="mod">
          <ac:chgData name="Aldo Doninelli" userId="381a0f0f-8a56-470e-b81d-c29608b22760" providerId="ADAL" clId="{FD03B6BE-2478-4B12-A104-A278C3200C3D}" dt="2021-07-06T07:43:00.100" v="5" actId="20577"/>
          <ac:graphicFrameMkLst>
            <pc:docMk/>
            <pc:sldMk cId="1078752443" sldId="290"/>
            <ac:graphicFrameMk id="5" creationId="{4AD5D634-696B-496A-A048-AD3EF1776223}"/>
          </ac:graphicFrameMkLst>
        </pc:graphicFrameChg>
      </pc:sldChg>
      <pc:sldChg chg="add modTransition">
        <pc:chgData name="Aldo Doninelli" userId="381a0f0f-8a56-470e-b81d-c29608b22760" providerId="ADAL" clId="{FD03B6BE-2478-4B12-A104-A278C3200C3D}" dt="2021-07-06T13:21:02.478" v="1106"/>
        <pc:sldMkLst>
          <pc:docMk/>
          <pc:sldMk cId="87087441" sldId="292"/>
        </pc:sldMkLst>
      </pc:sldChg>
      <pc:sldChg chg="addSp delSp modSp mod modAnim">
        <pc:chgData name="Aldo Doninelli" userId="381a0f0f-8a56-470e-b81d-c29608b22760" providerId="ADAL" clId="{FD03B6BE-2478-4B12-A104-A278C3200C3D}" dt="2021-07-06T13:26:50.993" v="1144" actId="1076"/>
        <pc:sldMkLst>
          <pc:docMk/>
          <pc:sldMk cId="2447993799" sldId="295"/>
        </pc:sldMkLst>
        <pc:spChg chg="mod">
          <ac:chgData name="Aldo Doninelli" userId="381a0f0f-8a56-470e-b81d-c29608b22760" providerId="ADAL" clId="{FD03B6BE-2478-4B12-A104-A278C3200C3D}" dt="2021-07-06T12:36:18.648" v="26" actId="6549"/>
          <ac:spMkLst>
            <pc:docMk/>
            <pc:sldMk cId="2447993799" sldId="295"/>
            <ac:spMk id="2" creationId="{CC98B2F3-35BD-4525-B15C-1F65CD0CA3A9}"/>
          </ac:spMkLst>
        </pc:spChg>
        <pc:spChg chg="mod">
          <ac:chgData name="Aldo Doninelli" userId="381a0f0f-8a56-470e-b81d-c29608b22760" providerId="ADAL" clId="{FD03B6BE-2478-4B12-A104-A278C3200C3D}" dt="2021-07-06T13:26:41.039" v="1143" actId="6549"/>
          <ac:spMkLst>
            <pc:docMk/>
            <pc:sldMk cId="2447993799" sldId="295"/>
            <ac:spMk id="3" creationId="{E3F8127B-552A-4393-B601-C9CF21DAB17D}"/>
          </ac:spMkLst>
        </pc:spChg>
        <pc:picChg chg="add del mod">
          <ac:chgData name="Aldo Doninelli" userId="381a0f0f-8a56-470e-b81d-c29608b22760" providerId="ADAL" clId="{FD03B6BE-2478-4B12-A104-A278C3200C3D}" dt="2021-07-06T12:45:57.839" v="493" actId="478"/>
          <ac:picMkLst>
            <pc:docMk/>
            <pc:sldMk cId="2447993799" sldId="295"/>
            <ac:picMk id="6" creationId="{A26A7D23-BF98-4410-9B57-C0D68EE2BFC2}"/>
          </ac:picMkLst>
        </pc:picChg>
        <pc:picChg chg="add mod">
          <ac:chgData name="Aldo Doninelli" userId="381a0f0f-8a56-470e-b81d-c29608b22760" providerId="ADAL" clId="{FD03B6BE-2478-4B12-A104-A278C3200C3D}" dt="2021-07-06T13:26:50.993" v="1144" actId="1076"/>
          <ac:picMkLst>
            <pc:docMk/>
            <pc:sldMk cId="2447993799" sldId="295"/>
            <ac:picMk id="8" creationId="{8A44401D-C7A9-4AC0-9403-0DBBD2DD3D6B}"/>
          </ac:picMkLst>
        </pc:picChg>
      </pc:sldChg>
      <pc:sldChg chg="modSp new mod ord">
        <pc:chgData name="Aldo Doninelli" userId="381a0f0f-8a56-470e-b81d-c29608b22760" providerId="ADAL" clId="{FD03B6BE-2478-4B12-A104-A278C3200C3D}" dt="2021-07-06T13:08:41.334" v="844"/>
        <pc:sldMkLst>
          <pc:docMk/>
          <pc:sldMk cId="2178373563" sldId="298"/>
        </pc:sldMkLst>
        <pc:spChg chg="mod">
          <ac:chgData name="Aldo Doninelli" userId="381a0f0f-8a56-470e-b81d-c29608b22760" providerId="ADAL" clId="{FD03B6BE-2478-4B12-A104-A278C3200C3D}" dt="2021-07-06T12:48:35.109" v="531" actId="20577"/>
          <ac:spMkLst>
            <pc:docMk/>
            <pc:sldMk cId="2178373563" sldId="298"/>
            <ac:spMk id="2" creationId="{D8C11F78-A9B5-45BF-8A80-EC3855E3C8DA}"/>
          </ac:spMkLst>
        </pc:spChg>
        <pc:spChg chg="mod">
          <ac:chgData name="Aldo Doninelli" userId="381a0f0f-8a56-470e-b81d-c29608b22760" providerId="ADAL" clId="{FD03B6BE-2478-4B12-A104-A278C3200C3D}" dt="2021-07-06T12:57:22.543" v="817" actId="6549"/>
          <ac:spMkLst>
            <pc:docMk/>
            <pc:sldMk cId="2178373563" sldId="298"/>
            <ac:spMk id="3" creationId="{220A3326-E179-4CBB-9C59-B37BA5324DDE}"/>
          </ac:spMkLst>
        </pc:spChg>
      </pc:sldChg>
      <pc:sldChg chg="addSp modSp new del mod">
        <pc:chgData name="Aldo Doninelli" userId="381a0f0f-8a56-470e-b81d-c29608b22760" providerId="ADAL" clId="{FD03B6BE-2478-4B12-A104-A278C3200C3D}" dt="2021-07-06T13:21:14.853" v="1107" actId="47"/>
        <pc:sldMkLst>
          <pc:docMk/>
          <pc:sldMk cId="1611325632" sldId="299"/>
        </pc:sldMkLst>
        <pc:picChg chg="add mod">
          <ac:chgData name="Aldo Doninelli" userId="381a0f0f-8a56-470e-b81d-c29608b22760" providerId="ADAL" clId="{FD03B6BE-2478-4B12-A104-A278C3200C3D}" dt="2021-07-06T12:56:26.887" v="749" actId="14100"/>
          <ac:picMkLst>
            <pc:docMk/>
            <pc:sldMk cId="1611325632" sldId="299"/>
            <ac:picMk id="6" creationId="{C8647385-8A0C-4AFA-AF08-03FCD858DCBA}"/>
          </ac:picMkLst>
        </pc:picChg>
      </pc:sldChg>
      <pc:sldChg chg="new del">
        <pc:chgData name="Aldo Doninelli" userId="381a0f0f-8a56-470e-b81d-c29608b22760" providerId="ADAL" clId="{FD03B6BE-2478-4B12-A104-A278C3200C3D}" dt="2021-07-06T12:58:11.945" v="819" actId="680"/>
        <pc:sldMkLst>
          <pc:docMk/>
          <pc:sldMk cId="1666565540" sldId="300"/>
        </pc:sldMkLst>
      </pc:sldChg>
      <pc:sldChg chg="addSp modSp new del mod">
        <pc:chgData name="Aldo Doninelli" userId="381a0f0f-8a56-470e-b81d-c29608b22760" providerId="ADAL" clId="{FD03B6BE-2478-4B12-A104-A278C3200C3D}" dt="2021-07-06T13:21:14.853" v="1107" actId="47"/>
        <pc:sldMkLst>
          <pc:docMk/>
          <pc:sldMk cId="3165056026" sldId="300"/>
        </pc:sldMkLst>
        <pc:picChg chg="add mod">
          <ac:chgData name="Aldo Doninelli" userId="381a0f0f-8a56-470e-b81d-c29608b22760" providerId="ADAL" clId="{FD03B6BE-2478-4B12-A104-A278C3200C3D}" dt="2021-07-06T12:58:31.234" v="823" actId="14100"/>
          <ac:picMkLst>
            <pc:docMk/>
            <pc:sldMk cId="3165056026" sldId="300"/>
            <ac:picMk id="6" creationId="{24E12A71-5988-4A16-91C5-CA5B5A168435}"/>
          </ac:picMkLst>
        </pc:picChg>
      </pc:sldChg>
      <pc:sldChg chg="addSp modSp new del mod">
        <pc:chgData name="Aldo Doninelli" userId="381a0f0f-8a56-470e-b81d-c29608b22760" providerId="ADAL" clId="{FD03B6BE-2478-4B12-A104-A278C3200C3D}" dt="2021-07-06T13:21:14.853" v="1107" actId="47"/>
        <pc:sldMkLst>
          <pc:docMk/>
          <pc:sldMk cId="4228530187" sldId="301"/>
        </pc:sldMkLst>
        <pc:picChg chg="add mod">
          <ac:chgData name="Aldo Doninelli" userId="381a0f0f-8a56-470e-b81d-c29608b22760" providerId="ADAL" clId="{FD03B6BE-2478-4B12-A104-A278C3200C3D}" dt="2021-07-06T12:59:34.156" v="828" actId="14100"/>
          <ac:picMkLst>
            <pc:docMk/>
            <pc:sldMk cId="4228530187" sldId="301"/>
            <ac:picMk id="6" creationId="{29AFB719-5732-4907-AC92-628C23F2C4D0}"/>
          </ac:picMkLst>
        </pc:picChg>
      </pc:sldChg>
      <pc:sldChg chg="addSp modSp new del mod">
        <pc:chgData name="Aldo Doninelli" userId="381a0f0f-8a56-470e-b81d-c29608b22760" providerId="ADAL" clId="{FD03B6BE-2478-4B12-A104-A278C3200C3D}" dt="2021-07-06T13:21:14.853" v="1107" actId="47"/>
        <pc:sldMkLst>
          <pc:docMk/>
          <pc:sldMk cId="1667086356" sldId="302"/>
        </pc:sldMkLst>
        <pc:picChg chg="add mod">
          <ac:chgData name="Aldo Doninelli" userId="381a0f0f-8a56-470e-b81d-c29608b22760" providerId="ADAL" clId="{FD03B6BE-2478-4B12-A104-A278C3200C3D}" dt="2021-07-06T13:00:28.284" v="834" actId="1076"/>
          <ac:picMkLst>
            <pc:docMk/>
            <pc:sldMk cId="1667086356" sldId="302"/>
            <ac:picMk id="6" creationId="{8D61F698-7B82-47C4-BFD9-6E94ED5FEC0C}"/>
          </ac:picMkLst>
        </pc:picChg>
      </pc:sldChg>
      <pc:sldChg chg="addSp modSp new del mod">
        <pc:chgData name="Aldo Doninelli" userId="381a0f0f-8a56-470e-b81d-c29608b22760" providerId="ADAL" clId="{FD03B6BE-2478-4B12-A104-A278C3200C3D}" dt="2021-07-06T13:21:14.853" v="1107" actId="47"/>
        <pc:sldMkLst>
          <pc:docMk/>
          <pc:sldMk cId="3056290734" sldId="303"/>
        </pc:sldMkLst>
        <pc:picChg chg="add mod">
          <ac:chgData name="Aldo Doninelli" userId="381a0f0f-8a56-470e-b81d-c29608b22760" providerId="ADAL" clId="{FD03B6BE-2478-4B12-A104-A278C3200C3D}" dt="2021-07-06T13:01:20.800" v="840" actId="14100"/>
          <ac:picMkLst>
            <pc:docMk/>
            <pc:sldMk cId="3056290734" sldId="303"/>
            <ac:picMk id="6" creationId="{C7169B2D-2A73-415C-A1D1-E3913DBDABCD}"/>
          </ac:picMkLst>
        </pc:picChg>
      </pc:sldChg>
      <pc:sldChg chg="addSp delSp modSp add mod ord modTransition delAnim modAnim">
        <pc:chgData name="Aldo Doninelli" userId="381a0f0f-8a56-470e-b81d-c29608b22760" providerId="ADAL" clId="{FD03B6BE-2478-4B12-A104-A278C3200C3D}" dt="2021-07-06T13:18:41.966" v="1102" actId="478"/>
        <pc:sldMkLst>
          <pc:docMk/>
          <pc:sldMk cId="2295925053" sldId="304"/>
        </pc:sldMkLst>
        <pc:spChg chg="add del mod">
          <ac:chgData name="Aldo Doninelli" userId="381a0f0f-8a56-470e-b81d-c29608b22760" providerId="ADAL" clId="{FD03B6BE-2478-4B12-A104-A278C3200C3D}" dt="2021-07-06T13:18:41.966" v="1102" actId="478"/>
          <ac:spMkLst>
            <pc:docMk/>
            <pc:sldMk cId="2295925053" sldId="304"/>
            <ac:spMk id="8" creationId="{DD8938A8-1372-4CF8-A87E-13F5EE91ADD2}"/>
          </ac:spMkLst>
        </pc:spChg>
        <pc:spChg chg="add del mod">
          <ac:chgData name="Aldo Doninelli" userId="381a0f0f-8a56-470e-b81d-c29608b22760" providerId="ADAL" clId="{FD03B6BE-2478-4B12-A104-A278C3200C3D}" dt="2021-07-06T13:18:41.966" v="1102" actId="478"/>
          <ac:spMkLst>
            <pc:docMk/>
            <pc:sldMk cId="2295925053" sldId="304"/>
            <ac:spMk id="9" creationId="{EC213383-5497-44A7-BA70-F87E9B190925}"/>
          </ac:spMkLst>
        </pc:spChg>
        <pc:spChg chg="add del mod">
          <ac:chgData name="Aldo Doninelli" userId="381a0f0f-8a56-470e-b81d-c29608b22760" providerId="ADAL" clId="{FD03B6BE-2478-4B12-A104-A278C3200C3D}" dt="2021-07-06T13:18:41.966" v="1102" actId="478"/>
          <ac:spMkLst>
            <pc:docMk/>
            <pc:sldMk cId="2295925053" sldId="304"/>
            <ac:spMk id="10" creationId="{84D79FB2-7CA9-46F6-890B-F1219AE460C8}"/>
          </ac:spMkLst>
        </pc:spChg>
        <pc:spChg chg="add del mod">
          <ac:chgData name="Aldo Doninelli" userId="381a0f0f-8a56-470e-b81d-c29608b22760" providerId="ADAL" clId="{FD03B6BE-2478-4B12-A104-A278C3200C3D}" dt="2021-07-06T13:18:41.966" v="1102" actId="478"/>
          <ac:spMkLst>
            <pc:docMk/>
            <pc:sldMk cId="2295925053" sldId="304"/>
            <ac:spMk id="11" creationId="{E58D2FA0-E0F3-4314-A64A-42A451400F37}"/>
          </ac:spMkLst>
        </pc:spChg>
        <pc:picChg chg="mod">
          <ac:chgData name="Aldo Doninelli" userId="381a0f0f-8a56-470e-b81d-c29608b22760" providerId="ADAL" clId="{FD03B6BE-2478-4B12-A104-A278C3200C3D}" dt="2021-07-06T13:16:42.218" v="1090" actId="1076"/>
          <ac:picMkLst>
            <pc:docMk/>
            <pc:sldMk cId="2295925053" sldId="304"/>
            <ac:picMk id="7" creationId="{00000000-0000-0000-0000-000000000000}"/>
          </ac:picMkLst>
        </pc:picChg>
      </pc:sldChg>
      <pc:sldChg chg="addSp delSp modSp new mod">
        <pc:chgData name="Aldo Doninelli" userId="381a0f0f-8a56-470e-b81d-c29608b22760" providerId="ADAL" clId="{FD03B6BE-2478-4B12-A104-A278C3200C3D}" dt="2021-07-06T13:39:12.127" v="1178" actId="20577"/>
        <pc:sldMkLst>
          <pc:docMk/>
          <pc:sldMk cId="1917838816" sldId="305"/>
        </pc:sldMkLst>
        <pc:spChg chg="mod">
          <ac:chgData name="Aldo Doninelli" userId="381a0f0f-8a56-470e-b81d-c29608b22760" providerId="ADAL" clId="{FD03B6BE-2478-4B12-A104-A278C3200C3D}" dt="2021-07-06T13:09:00.605" v="878" actId="20577"/>
          <ac:spMkLst>
            <pc:docMk/>
            <pc:sldMk cId="1917838816" sldId="305"/>
            <ac:spMk id="2" creationId="{FCC6ACD8-22DF-4509-AA2E-FC374A2A7A49}"/>
          </ac:spMkLst>
        </pc:spChg>
        <pc:spChg chg="mod">
          <ac:chgData name="Aldo Doninelli" userId="381a0f0f-8a56-470e-b81d-c29608b22760" providerId="ADAL" clId="{FD03B6BE-2478-4B12-A104-A278C3200C3D}" dt="2021-07-06T13:39:12.127" v="1178" actId="20577"/>
          <ac:spMkLst>
            <pc:docMk/>
            <pc:sldMk cId="1917838816" sldId="305"/>
            <ac:spMk id="3" creationId="{B41CA81E-4EBB-4C32-B952-4DAE66EE25E0}"/>
          </ac:spMkLst>
        </pc:spChg>
        <pc:spChg chg="add del mod">
          <ac:chgData name="Aldo Doninelli" userId="381a0f0f-8a56-470e-b81d-c29608b22760" providerId="ADAL" clId="{FD03B6BE-2478-4B12-A104-A278C3200C3D}" dt="2021-07-06T13:15:50.329" v="1080" actId="478"/>
          <ac:spMkLst>
            <pc:docMk/>
            <pc:sldMk cId="1917838816" sldId="305"/>
            <ac:spMk id="5" creationId="{2BE86370-9BFF-4068-AE1F-523EED720A96}"/>
          </ac:spMkLst>
        </pc:spChg>
      </pc:sldChg>
      <pc:sldChg chg="add modTransition">
        <pc:chgData name="Aldo Doninelli" userId="381a0f0f-8a56-470e-b81d-c29608b22760" providerId="ADAL" clId="{FD03B6BE-2478-4B12-A104-A278C3200C3D}" dt="2021-07-06T13:09:55.331" v="914"/>
        <pc:sldMkLst>
          <pc:docMk/>
          <pc:sldMk cId="1364273075" sldId="306"/>
        </pc:sldMkLst>
      </pc:sldChg>
      <pc:sldChg chg="add modTransition">
        <pc:chgData name="Aldo Doninelli" userId="381a0f0f-8a56-470e-b81d-c29608b22760" providerId="ADAL" clId="{FD03B6BE-2478-4B12-A104-A278C3200C3D}" dt="2021-07-06T13:10:11.918" v="915"/>
        <pc:sldMkLst>
          <pc:docMk/>
          <pc:sldMk cId="3141756453" sldId="307"/>
        </pc:sldMkLst>
      </pc:sldChg>
      <pc:sldChg chg="add modTransition">
        <pc:chgData name="Aldo Doninelli" userId="381a0f0f-8a56-470e-b81d-c29608b22760" providerId="ADAL" clId="{FD03B6BE-2478-4B12-A104-A278C3200C3D}" dt="2021-07-06T13:10:21.886" v="916"/>
        <pc:sldMkLst>
          <pc:docMk/>
          <pc:sldMk cId="992935609" sldId="308"/>
        </pc:sldMkLst>
      </pc:sldChg>
      <pc:sldChg chg="add ord modTransition">
        <pc:chgData name="Aldo Doninelli" userId="381a0f0f-8a56-470e-b81d-c29608b22760" providerId="ADAL" clId="{FD03B6BE-2478-4B12-A104-A278C3200C3D}" dt="2021-07-06T13:20:34.177" v="1105"/>
        <pc:sldMkLst>
          <pc:docMk/>
          <pc:sldMk cId="1396761422" sldId="309"/>
        </pc:sldMkLst>
      </pc:sldChg>
      <pc:sldChg chg="add modTransition">
        <pc:chgData name="Aldo Doninelli" userId="381a0f0f-8a56-470e-b81d-c29608b22760" providerId="ADAL" clId="{FD03B6BE-2478-4B12-A104-A278C3200C3D}" dt="2021-07-06T13:20:29.580" v="1103"/>
        <pc:sldMkLst>
          <pc:docMk/>
          <pc:sldMk cId="909432408" sldId="310"/>
        </pc:sldMkLst>
      </pc:sldChg>
      <pc:sldChg chg="add modTransition">
        <pc:chgData name="Aldo Doninelli" userId="381a0f0f-8a56-470e-b81d-c29608b22760" providerId="ADAL" clId="{FD03B6BE-2478-4B12-A104-A278C3200C3D}" dt="2021-07-06T13:21:02.478" v="1106"/>
        <pc:sldMkLst>
          <pc:docMk/>
          <pc:sldMk cId="1570987544" sldId="311"/>
        </pc:sldMkLst>
      </pc:sldChg>
      <pc:sldChg chg="add modTransition">
        <pc:chgData name="Aldo Doninelli" userId="381a0f0f-8a56-470e-b81d-c29608b22760" providerId="ADAL" clId="{FD03B6BE-2478-4B12-A104-A278C3200C3D}" dt="2021-07-06T13:21:02.478" v="1106"/>
        <pc:sldMkLst>
          <pc:docMk/>
          <pc:sldMk cId="1875591894" sldId="312"/>
        </pc:sldMkLst>
      </pc:sldChg>
      <pc:sldChg chg="add modTransition">
        <pc:chgData name="Aldo Doninelli" userId="381a0f0f-8a56-470e-b81d-c29608b22760" providerId="ADAL" clId="{FD03B6BE-2478-4B12-A104-A278C3200C3D}" dt="2021-07-06T13:21:02.478" v="1106"/>
        <pc:sldMkLst>
          <pc:docMk/>
          <pc:sldMk cId="1863149808" sldId="313"/>
        </pc:sldMkLst>
      </pc:sldChg>
      <pc:sldChg chg="add modTransition">
        <pc:chgData name="Aldo Doninelli" userId="381a0f0f-8a56-470e-b81d-c29608b22760" providerId="ADAL" clId="{FD03B6BE-2478-4B12-A104-A278C3200C3D}" dt="2021-07-06T13:21:02.478" v="1106"/>
        <pc:sldMkLst>
          <pc:docMk/>
          <pc:sldMk cId="259388581" sldId="314"/>
        </pc:sldMkLst>
      </pc:sldChg>
    </pc:docChg>
  </pc:docChgLst>
  <pc:docChgLst>
    <pc:chgData name="Phoebe Cueni" userId="0300f222-83e1-4c48-8d40-fac8c6bc3caf" providerId="ADAL" clId="{D7BEF65B-ED0E-4C07-886E-4AA6CFCA631D}"/>
    <pc:docChg chg="undo custSel addSld delSld modSld sldOrd">
      <pc:chgData name="Phoebe Cueni" userId="0300f222-83e1-4c48-8d40-fac8c6bc3caf" providerId="ADAL" clId="{D7BEF65B-ED0E-4C07-886E-4AA6CFCA631D}" dt="2021-08-26T07:35:48.778" v="3110" actId="403"/>
      <pc:docMkLst>
        <pc:docMk/>
      </pc:docMkLst>
      <pc:sldChg chg="modSp mod">
        <pc:chgData name="Phoebe Cueni" userId="0300f222-83e1-4c48-8d40-fac8c6bc3caf" providerId="ADAL" clId="{D7BEF65B-ED0E-4C07-886E-4AA6CFCA631D}" dt="2021-08-26T07:30:20.798" v="3061" actId="20577"/>
        <pc:sldMkLst>
          <pc:docMk/>
          <pc:sldMk cId="2940451215" sldId="256"/>
        </pc:sldMkLst>
        <pc:spChg chg="mod">
          <ac:chgData name="Phoebe Cueni" userId="0300f222-83e1-4c48-8d40-fac8c6bc3caf" providerId="ADAL" clId="{D7BEF65B-ED0E-4C07-886E-4AA6CFCA631D}" dt="2021-08-26T07:30:20.798" v="3061" actId="20577"/>
          <ac:spMkLst>
            <pc:docMk/>
            <pc:sldMk cId="2940451215" sldId="256"/>
            <ac:spMk id="8" creationId="{00000000-0000-0000-0000-000000000000}"/>
          </ac:spMkLst>
        </pc:spChg>
        <pc:spChg chg="mod">
          <ac:chgData name="Phoebe Cueni" userId="0300f222-83e1-4c48-8d40-fac8c6bc3caf" providerId="ADAL" clId="{D7BEF65B-ED0E-4C07-886E-4AA6CFCA631D}" dt="2021-08-19T05:34:31.448" v="49" actId="20577"/>
          <ac:spMkLst>
            <pc:docMk/>
            <pc:sldMk cId="2940451215" sldId="256"/>
            <ac:spMk id="9" creationId="{00000000-0000-0000-0000-000000000000}"/>
          </ac:spMkLst>
        </pc:spChg>
      </pc:sldChg>
      <pc:sldChg chg="modSp mod">
        <pc:chgData name="Phoebe Cueni" userId="0300f222-83e1-4c48-8d40-fac8c6bc3caf" providerId="ADAL" clId="{D7BEF65B-ED0E-4C07-886E-4AA6CFCA631D}" dt="2021-08-26T07:30:37.540" v="3063" actId="20577"/>
        <pc:sldMkLst>
          <pc:docMk/>
          <pc:sldMk cId="3318369797" sldId="272"/>
        </pc:sldMkLst>
        <pc:spChg chg="mod">
          <ac:chgData name="Phoebe Cueni" userId="0300f222-83e1-4c48-8d40-fac8c6bc3caf" providerId="ADAL" clId="{D7BEF65B-ED0E-4C07-886E-4AA6CFCA631D}" dt="2021-08-26T07:30:37.540" v="3063" actId="20577"/>
          <ac:spMkLst>
            <pc:docMk/>
            <pc:sldMk cId="3318369797" sldId="272"/>
            <ac:spMk id="3" creationId="{497D3F9C-CF0F-49B9-A0EE-9008E88E3DD8}"/>
          </ac:spMkLst>
        </pc:spChg>
      </pc:sldChg>
      <pc:sldChg chg="del">
        <pc:chgData name="Phoebe Cueni" userId="0300f222-83e1-4c48-8d40-fac8c6bc3caf" providerId="ADAL" clId="{D7BEF65B-ED0E-4C07-886E-4AA6CFCA631D}" dt="2021-08-19T05:45:30.375" v="54" actId="47"/>
        <pc:sldMkLst>
          <pc:docMk/>
          <pc:sldMk cId="2529810281" sldId="276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3546380568" sldId="278"/>
        </pc:sldMkLst>
      </pc:sldChg>
      <pc:sldChg chg="del">
        <pc:chgData name="Phoebe Cueni" userId="0300f222-83e1-4c48-8d40-fac8c6bc3caf" providerId="ADAL" clId="{D7BEF65B-ED0E-4C07-886E-4AA6CFCA631D}" dt="2021-08-19T05:45:30.375" v="54" actId="47"/>
        <pc:sldMkLst>
          <pc:docMk/>
          <pc:sldMk cId="2991235581" sldId="279"/>
        </pc:sldMkLst>
      </pc:sldChg>
      <pc:sldChg chg="modSp mod">
        <pc:chgData name="Phoebe Cueni" userId="0300f222-83e1-4c48-8d40-fac8c6bc3caf" providerId="ADAL" clId="{D7BEF65B-ED0E-4C07-886E-4AA6CFCA631D}" dt="2021-08-24T13:22:32.424" v="2007" actId="20577"/>
        <pc:sldMkLst>
          <pc:docMk/>
          <pc:sldMk cId="849472371" sldId="280"/>
        </pc:sldMkLst>
        <pc:spChg chg="mod">
          <ac:chgData name="Phoebe Cueni" userId="0300f222-83e1-4c48-8d40-fac8c6bc3caf" providerId="ADAL" clId="{D7BEF65B-ED0E-4C07-886E-4AA6CFCA631D}" dt="2021-08-24T13:22:32.424" v="2007" actId="20577"/>
          <ac:spMkLst>
            <pc:docMk/>
            <pc:sldMk cId="849472371" sldId="280"/>
            <ac:spMk id="2" creationId="{AE235A22-9A73-4BD2-9D2B-0D37FD700E53}"/>
          </ac:spMkLst>
        </pc:spChg>
      </pc:sldChg>
      <pc:sldChg chg="modSp mod">
        <pc:chgData name="Phoebe Cueni" userId="0300f222-83e1-4c48-8d40-fac8c6bc3caf" providerId="ADAL" clId="{D7BEF65B-ED0E-4C07-886E-4AA6CFCA631D}" dt="2021-08-24T09:57:34.361" v="370" actId="20577"/>
        <pc:sldMkLst>
          <pc:docMk/>
          <pc:sldMk cId="52713590" sldId="282"/>
        </pc:sldMkLst>
        <pc:spChg chg="mod">
          <ac:chgData name="Phoebe Cueni" userId="0300f222-83e1-4c48-8d40-fac8c6bc3caf" providerId="ADAL" clId="{D7BEF65B-ED0E-4C07-886E-4AA6CFCA631D}" dt="2021-08-24T09:57:34.361" v="370" actId="20577"/>
          <ac:spMkLst>
            <pc:docMk/>
            <pc:sldMk cId="52713590" sldId="282"/>
            <ac:spMk id="2" creationId="{9FDFE9D9-3599-491B-9AFE-6933F6A30CE4}"/>
          </ac:spMkLst>
        </pc:spChg>
      </pc:sldChg>
      <pc:sldChg chg="modSp mod">
        <pc:chgData name="Phoebe Cueni" userId="0300f222-83e1-4c48-8d40-fac8c6bc3caf" providerId="ADAL" clId="{D7BEF65B-ED0E-4C07-886E-4AA6CFCA631D}" dt="2021-08-24T13:23:08.755" v="2042" actId="20577"/>
        <pc:sldMkLst>
          <pc:docMk/>
          <pc:sldMk cId="3091070481" sldId="283"/>
        </pc:sldMkLst>
        <pc:spChg chg="mod">
          <ac:chgData name="Phoebe Cueni" userId="0300f222-83e1-4c48-8d40-fac8c6bc3caf" providerId="ADAL" clId="{D7BEF65B-ED0E-4C07-886E-4AA6CFCA631D}" dt="2021-08-24T13:23:08.755" v="2042" actId="20577"/>
          <ac:spMkLst>
            <pc:docMk/>
            <pc:sldMk cId="3091070481" sldId="283"/>
            <ac:spMk id="2" creationId="{01E3248E-340F-4D09-AAA2-4E75D563DC11}"/>
          </ac:spMkLst>
        </pc:spChg>
        <pc:spChg chg="mod">
          <ac:chgData name="Phoebe Cueni" userId="0300f222-83e1-4c48-8d40-fac8c6bc3caf" providerId="ADAL" clId="{D7BEF65B-ED0E-4C07-886E-4AA6CFCA631D}" dt="2021-08-24T13:19:50.414" v="1933"/>
          <ac:spMkLst>
            <pc:docMk/>
            <pc:sldMk cId="3091070481" sldId="283"/>
            <ac:spMk id="3" creationId="{94D2B892-A824-4C50-AD5B-65B8B4EA9A4E}"/>
          </ac:spMkLst>
        </pc:spChg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2148814759" sldId="286"/>
        </pc:sldMkLst>
      </pc:sldChg>
      <pc:sldChg chg="del">
        <pc:chgData name="Phoebe Cueni" userId="0300f222-83e1-4c48-8d40-fac8c6bc3caf" providerId="ADAL" clId="{D7BEF65B-ED0E-4C07-886E-4AA6CFCA631D}" dt="2021-08-19T05:45:30.375" v="54" actId="47"/>
        <pc:sldMkLst>
          <pc:docMk/>
          <pc:sldMk cId="1078752443" sldId="290"/>
        </pc:sldMkLst>
      </pc:sldChg>
      <pc:sldChg chg="modSp del mod ord">
        <pc:chgData name="Phoebe Cueni" userId="0300f222-83e1-4c48-8d40-fac8c6bc3caf" providerId="ADAL" clId="{D7BEF65B-ED0E-4C07-886E-4AA6CFCA631D}" dt="2021-08-24T14:17:41.597" v="2716" actId="47"/>
        <pc:sldMkLst>
          <pc:docMk/>
          <pc:sldMk cId="1452815364" sldId="291"/>
        </pc:sldMkLst>
        <pc:spChg chg="mod">
          <ac:chgData name="Phoebe Cueni" userId="0300f222-83e1-4c48-8d40-fac8c6bc3caf" providerId="ADAL" clId="{D7BEF65B-ED0E-4C07-886E-4AA6CFCA631D}" dt="2021-08-24T14:16:05.139" v="2652" actId="20577"/>
          <ac:spMkLst>
            <pc:docMk/>
            <pc:sldMk cId="1452815364" sldId="291"/>
            <ac:spMk id="2" creationId="{56BC86D5-7370-435B-9B48-CFA36D6093DE}"/>
          </ac:spMkLst>
        </pc:spChg>
        <pc:spChg chg="mod">
          <ac:chgData name="Phoebe Cueni" userId="0300f222-83e1-4c48-8d40-fac8c6bc3caf" providerId="ADAL" clId="{D7BEF65B-ED0E-4C07-886E-4AA6CFCA631D}" dt="2021-08-24T13:49:02.451" v="2483" actId="20577"/>
          <ac:spMkLst>
            <pc:docMk/>
            <pc:sldMk cId="1452815364" sldId="291"/>
            <ac:spMk id="13" creationId="{3F3B3999-6E86-43C2-A6D8-046587DB60BA}"/>
          </ac:spMkLst>
        </pc:spChg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87087441" sldId="292"/>
        </pc:sldMkLst>
      </pc:sldChg>
      <pc:sldChg chg="del">
        <pc:chgData name="Phoebe Cueni" userId="0300f222-83e1-4c48-8d40-fac8c6bc3caf" providerId="ADAL" clId="{D7BEF65B-ED0E-4C07-886E-4AA6CFCA631D}" dt="2021-08-19T06:08:18.045" v="180" actId="47"/>
        <pc:sldMkLst>
          <pc:docMk/>
          <pc:sldMk cId="723091019" sldId="293"/>
        </pc:sldMkLst>
      </pc:sldChg>
      <pc:sldChg chg="del">
        <pc:chgData name="Phoebe Cueni" userId="0300f222-83e1-4c48-8d40-fac8c6bc3caf" providerId="ADAL" clId="{D7BEF65B-ED0E-4C07-886E-4AA6CFCA631D}" dt="2021-08-19T05:47:38.611" v="153" actId="47"/>
        <pc:sldMkLst>
          <pc:docMk/>
          <pc:sldMk cId="822147853" sldId="294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2447993799" sldId="295"/>
        </pc:sldMkLst>
      </pc:sldChg>
      <pc:sldChg chg="del">
        <pc:chgData name="Phoebe Cueni" userId="0300f222-83e1-4c48-8d40-fac8c6bc3caf" providerId="ADAL" clId="{D7BEF65B-ED0E-4C07-886E-4AA6CFCA631D}" dt="2021-08-19T05:45:30.375" v="54" actId="47"/>
        <pc:sldMkLst>
          <pc:docMk/>
          <pc:sldMk cId="106384925" sldId="296"/>
        </pc:sldMkLst>
      </pc:sldChg>
      <pc:sldChg chg="addSp delSp modSp mod">
        <pc:chgData name="Phoebe Cueni" userId="0300f222-83e1-4c48-8d40-fac8c6bc3caf" providerId="ADAL" clId="{D7BEF65B-ED0E-4C07-886E-4AA6CFCA631D}" dt="2021-08-26T07:35:48.778" v="3110" actId="403"/>
        <pc:sldMkLst>
          <pc:docMk/>
          <pc:sldMk cId="1459396435" sldId="297"/>
        </pc:sldMkLst>
        <pc:spChg chg="mod">
          <ac:chgData name="Phoebe Cueni" userId="0300f222-83e1-4c48-8d40-fac8c6bc3caf" providerId="ADAL" clId="{D7BEF65B-ED0E-4C07-886E-4AA6CFCA631D}" dt="2021-08-26T07:35:48.778" v="3110" actId="403"/>
          <ac:spMkLst>
            <pc:docMk/>
            <pc:sldMk cId="1459396435" sldId="297"/>
            <ac:spMk id="5" creationId="{2FDE7104-C007-4D09-A501-836EC4CB2975}"/>
          </ac:spMkLst>
        </pc:spChg>
        <pc:spChg chg="del mod">
          <ac:chgData name="Phoebe Cueni" userId="0300f222-83e1-4c48-8d40-fac8c6bc3caf" providerId="ADAL" clId="{D7BEF65B-ED0E-4C07-886E-4AA6CFCA631D}" dt="2021-08-24T09:57:50.685" v="381" actId="3680"/>
          <ac:spMkLst>
            <pc:docMk/>
            <pc:sldMk cId="1459396435" sldId="297"/>
            <ac:spMk id="6" creationId="{F2C21B69-848D-42F2-931A-E9C1CBDA0F7F}"/>
          </ac:spMkLst>
        </pc:spChg>
        <pc:spChg chg="add del mod">
          <ac:chgData name="Phoebe Cueni" userId="0300f222-83e1-4c48-8d40-fac8c6bc3caf" providerId="ADAL" clId="{D7BEF65B-ED0E-4C07-886E-4AA6CFCA631D}" dt="2021-08-24T10:01:17.738" v="575" actId="3680"/>
          <ac:spMkLst>
            <pc:docMk/>
            <pc:sldMk cId="1459396435" sldId="297"/>
            <ac:spMk id="7" creationId="{EA5BFB54-1099-45D9-B9E8-1FDAF8D67AE4}"/>
          </ac:spMkLst>
        </pc:spChg>
        <pc:graphicFrameChg chg="add del mod ord modGraphic">
          <ac:chgData name="Phoebe Cueni" userId="0300f222-83e1-4c48-8d40-fac8c6bc3caf" providerId="ADAL" clId="{D7BEF65B-ED0E-4C07-886E-4AA6CFCA631D}" dt="2021-08-24T10:01:08.521" v="574" actId="478"/>
          <ac:graphicFrameMkLst>
            <pc:docMk/>
            <pc:sldMk cId="1459396435" sldId="297"/>
            <ac:graphicFrameMk id="2" creationId="{E47CFE6A-4AE9-4081-9F34-854F848A105F}"/>
          </ac:graphicFrameMkLst>
        </pc:graphicFrameChg>
        <pc:graphicFrameChg chg="add mod ord modGraphic">
          <ac:chgData name="Phoebe Cueni" userId="0300f222-83e1-4c48-8d40-fac8c6bc3caf" providerId="ADAL" clId="{D7BEF65B-ED0E-4C07-886E-4AA6CFCA631D}" dt="2021-08-24T13:13:11.748" v="1801" actId="20577"/>
          <ac:graphicFrameMkLst>
            <pc:docMk/>
            <pc:sldMk cId="1459396435" sldId="297"/>
            <ac:graphicFrameMk id="8" creationId="{5D3CA244-8858-4BC3-B464-22BF1D7939AC}"/>
          </ac:graphicFrameMkLst>
        </pc:graphicFrameChg>
        <pc:graphicFrameChg chg="add del mod modGraphic">
          <ac:chgData name="Phoebe Cueni" userId="0300f222-83e1-4c48-8d40-fac8c6bc3caf" providerId="ADAL" clId="{D7BEF65B-ED0E-4C07-886E-4AA6CFCA631D}" dt="2021-08-24T10:06:11.071" v="770" actId="478"/>
          <ac:graphicFrameMkLst>
            <pc:docMk/>
            <pc:sldMk cId="1459396435" sldId="297"/>
            <ac:graphicFrameMk id="9" creationId="{5B0214B7-F4E7-4502-B8A2-C4F41EA60094}"/>
          </ac:graphicFrameMkLst>
        </pc:graphicFrameChg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2178373563" sldId="298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2295925053" sldId="304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1917838816" sldId="305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1364273075" sldId="306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3141756453" sldId="307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992935609" sldId="308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1396761422" sldId="309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909432408" sldId="310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1570987544" sldId="311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1875591894" sldId="312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1863149808" sldId="313"/>
        </pc:sldMkLst>
      </pc:sldChg>
      <pc:sldChg chg="del">
        <pc:chgData name="Phoebe Cueni" userId="0300f222-83e1-4c48-8d40-fac8c6bc3caf" providerId="ADAL" clId="{D7BEF65B-ED0E-4C07-886E-4AA6CFCA631D}" dt="2021-08-19T05:46:29.811" v="98" actId="47"/>
        <pc:sldMkLst>
          <pc:docMk/>
          <pc:sldMk cId="259388581" sldId="314"/>
        </pc:sldMkLst>
      </pc:sldChg>
      <pc:sldChg chg="modSp mod">
        <pc:chgData name="Phoebe Cueni" userId="0300f222-83e1-4c48-8d40-fac8c6bc3caf" providerId="ADAL" clId="{D7BEF65B-ED0E-4C07-886E-4AA6CFCA631D}" dt="2021-08-19T06:08:02.891" v="179" actId="20577"/>
        <pc:sldMkLst>
          <pc:docMk/>
          <pc:sldMk cId="3704428407" sldId="315"/>
        </pc:sldMkLst>
        <pc:spChg chg="mod">
          <ac:chgData name="Phoebe Cueni" userId="0300f222-83e1-4c48-8d40-fac8c6bc3caf" providerId="ADAL" clId="{D7BEF65B-ED0E-4C07-886E-4AA6CFCA631D}" dt="2021-08-19T06:08:02.891" v="179" actId="20577"/>
          <ac:spMkLst>
            <pc:docMk/>
            <pc:sldMk cId="3704428407" sldId="315"/>
            <ac:spMk id="3" creationId="{49B773E1-1ADC-45CD-BFED-A7024BB10465}"/>
          </ac:spMkLst>
        </pc:spChg>
      </pc:sldChg>
      <pc:sldChg chg="addSp modSp new mod">
        <pc:chgData name="Phoebe Cueni" userId="0300f222-83e1-4c48-8d40-fac8c6bc3caf" providerId="ADAL" clId="{D7BEF65B-ED0E-4C07-886E-4AA6CFCA631D}" dt="2021-08-24T14:01:08.972" v="2509" actId="113"/>
        <pc:sldMkLst>
          <pc:docMk/>
          <pc:sldMk cId="988622459" sldId="316"/>
        </pc:sldMkLst>
        <pc:spChg chg="mod">
          <ac:chgData name="Phoebe Cueni" userId="0300f222-83e1-4c48-8d40-fac8c6bc3caf" providerId="ADAL" clId="{D7BEF65B-ED0E-4C07-886E-4AA6CFCA631D}" dt="2021-08-19T06:10:00.319" v="249" actId="20577"/>
          <ac:spMkLst>
            <pc:docMk/>
            <pc:sldMk cId="988622459" sldId="316"/>
            <ac:spMk id="2" creationId="{7130598B-B769-4719-BF77-0C8239B13547}"/>
          </ac:spMkLst>
        </pc:spChg>
        <pc:spChg chg="mod">
          <ac:chgData name="Phoebe Cueni" userId="0300f222-83e1-4c48-8d40-fac8c6bc3caf" providerId="ADAL" clId="{D7BEF65B-ED0E-4C07-886E-4AA6CFCA631D}" dt="2021-08-24T14:01:08.972" v="2509" actId="113"/>
          <ac:spMkLst>
            <pc:docMk/>
            <pc:sldMk cId="988622459" sldId="316"/>
            <ac:spMk id="3" creationId="{E76B6351-E62F-415A-BC2D-7DA07AFC2EB5}"/>
          </ac:spMkLst>
        </pc:spChg>
        <pc:spChg chg="add mod">
          <ac:chgData name="Phoebe Cueni" userId="0300f222-83e1-4c48-8d40-fac8c6bc3caf" providerId="ADAL" clId="{D7BEF65B-ED0E-4C07-886E-4AA6CFCA631D}" dt="2021-08-19T06:10:23.273" v="254" actId="571"/>
          <ac:spMkLst>
            <pc:docMk/>
            <pc:sldMk cId="988622459" sldId="316"/>
            <ac:spMk id="5" creationId="{5315E6C8-512A-4CEE-BD58-2C36DA0AC570}"/>
          </ac:spMkLst>
        </pc:spChg>
      </pc:sldChg>
      <pc:sldChg chg="addSp delSp modSp new add del">
        <pc:chgData name="Phoebe Cueni" userId="0300f222-83e1-4c48-8d40-fac8c6bc3caf" providerId="ADAL" clId="{D7BEF65B-ED0E-4C07-886E-4AA6CFCA631D}" dt="2021-08-24T14:13:20.460" v="2613"/>
        <pc:sldMkLst>
          <pc:docMk/>
          <pc:sldMk cId="812627812" sldId="317"/>
        </pc:sldMkLst>
        <pc:spChg chg="del">
          <ac:chgData name="Phoebe Cueni" userId="0300f222-83e1-4c48-8d40-fac8c6bc3caf" providerId="ADAL" clId="{D7BEF65B-ED0E-4C07-886E-4AA6CFCA631D}" dt="2021-08-19T06:14:46.042" v="336"/>
          <ac:spMkLst>
            <pc:docMk/>
            <pc:sldMk cId="812627812" sldId="317"/>
            <ac:spMk id="2" creationId="{3DC6ECA9-59D4-49AD-988C-57A3DB306B79}"/>
          </ac:spMkLst>
        </pc:spChg>
        <pc:spChg chg="del">
          <ac:chgData name="Phoebe Cueni" userId="0300f222-83e1-4c48-8d40-fac8c6bc3caf" providerId="ADAL" clId="{D7BEF65B-ED0E-4C07-886E-4AA6CFCA631D}" dt="2021-08-19T06:14:46.042" v="336"/>
          <ac:spMkLst>
            <pc:docMk/>
            <pc:sldMk cId="812627812" sldId="317"/>
            <ac:spMk id="3" creationId="{360F4089-A4F5-496F-B0DF-25816BBD5F6B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812627812" sldId="317"/>
            <ac:spMk id="4" creationId="{1403A471-F0BC-44CA-A49D-127123B29131}"/>
          </ac:spMkLst>
        </pc:spChg>
        <pc:spChg chg="add mod">
          <ac:chgData name="Phoebe Cueni" userId="0300f222-83e1-4c48-8d40-fac8c6bc3caf" providerId="ADAL" clId="{D7BEF65B-ED0E-4C07-886E-4AA6CFCA631D}" dt="2021-08-24T14:13:20.460" v="2613"/>
          <ac:spMkLst>
            <pc:docMk/>
            <pc:sldMk cId="812627812" sldId="317"/>
            <ac:spMk id="5" creationId="{856A8F40-68FD-4A04-BE79-950F34C02374}"/>
          </ac:spMkLst>
        </pc:spChg>
        <pc:spChg chg="add mod">
          <ac:chgData name="Phoebe Cueni" userId="0300f222-83e1-4c48-8d40-fac8c6bc3caf" providerId="ADAL" clId="{D7BEF65B-ED0E-4C07-886E-4AA6CFCA631D}" dt="2021-08-24T14:13:20.460" v="2613"/>
          <ac:spMkLst>
            <pc:docMk/>
            <pc:sldMk cId="812627812" sldId="317"/>
            <ac:spMk id="6" creationId="{802C3FB6-15F8-461A-849C-2F187A8406D0}"/>
          </ac:spMkLst>
        </pc:spChg>
      </pc:sldChg>
      <pc:sldChg chg="addSp delSp modSp new mod">
        <pc:chgData name="Phoebe Cueni" userId="0300f222-83e1-4c48-8d40-fac8c6bc3caf" providerId="ADAL" clId="{D7BEF65B-ED0E-4C07-886E-4AA6CFCA631D}" dt="2021-08-24T13:48:45.291" v="2456" actId="20577"/>
        <pc:sldMkLst>
          <pc:docMk/>
          <pc:sldMk cId="1807118408" sldId="318"/>
        </pc:sldMkLst>
        <pc:spChg chg="del">
          <ac:chgData name="Phoebe Cueni" userId="0300f222-83e1-4c48-8d40-fac8c6bc3caf" providerId="ADAL" clId="{D7BEF65B-ED0E-4C07-886E-4AA6CFCA631D}" dt="2021-08-20T08:57:25.305" v="354"/>
          <ac:spMkLst>
            <pc:docMk/>
            <pc:sldMk cId="1807118408" sldId="318"/>
            <ac:spMk id="2" creationId="{5DC944F0-AA63-4CA5-9BA0-D0D3D1036575}"/>
          </ac:spMkLst>
        </pc:spChg>
        <pc:spChg chg="mod">
          <ac:chgData name="Phoebe Cueni" userId="0300f222-83e1-4c48-8d40-fac8c6bc3caf" providerId="ADAL" clId="{D7BEF65B-ED0E-4C07-886E-4AA6CFCA631D}" dt="2021-08-20T08:57:47.509" v="356" actId="6549"/>
          <ac:spMkLst>
            <pc:docMk/>
            <pc:sldMk cId="1807118408" sldId="318"/>
            <ac:spMk id="3" creationId="{7B587591-C182-41A4-B0E8-560F26E94E6B}"/>
          </ac:spMkLst>
        </pc:spChg>
        <pc:spChg chg="add del mod">
          <ac:chgData name="Phoebe Cueni" userId="0300f222-83e1-4c48-8d40-fac8c6bc3caf" providerId="ADAL" clId="{D7BEF65B-ED0E-4C07-886E-4AA6CFCA631D}" dt="2021-08-20T08:57:27.285" v="355"/>
          <ac:spMkLst>
            <pc:docMk/>
            <pc:sldMk cId="1807118408" sldId="318"/>
            <ac:spMk id="4" creationId="{FD1FD933-F461-4CF7-AD6B-483AF4BD8C4F}"/>
          </ac:spMkLst>
        </pc:spChg>
        <pc:spChg chg="add mod">
          <ac:chgData name="Phoebe Cueni" userId="0300f222-83e1-4c48-8d40-fac8c6bc3caf" providerId="ADAL" clId="{D7BEF65B-ED0E-4C07-886E-4AA6CFCA631D}" dt="2021-08-24T13:48:45.291" v="2456" actId="20577"/>
          <ac:spMkLst>
            <pc:docMk/>
            <pc:sldMk cId="1807118408" sldId="318"/>
            <ac:spMk id="5" creationId="{1810E448-C94C-4CEF-9BE5-D8A846C65A05}"/>
          </ac:spMkLst>
        </pc:spChg>
      </pc:sldChg>
      <pc:sldChg chg="addSp delSp modSp add mod">
        <pc:chgData name="Phoebe Cueni" userId="0300f222-83e1-4c48-8d40-fac8c6bc3caf" providerId="ADAL" clId="{D7BEF65B-ED0E-4C07-886E-4AA6CFCA631D}" dt="2021-08-26T07:35:38.169" v="3100" actId="404"/>
        <pc:sldMkLst>
          <pc:docMk/>
          <pc:sldMk cId="1593970573" sldId="319"/>
        </pc:sldMkLst>
        <pc:spChg chg="add del mod">
          <ac:chgData name="Phoebe Cueni" userId="0300f222-83e1-4c48-8d40-fac8c6bc3caf" providerId="ADAL" clId="{D7BEF65B-ED0E-4C07-886E-4AA6CFCA631D}" dt="2021-08-26T06:32:27.030" v="2854"/>
          <ac:spMkLst>
            <pc:docMk/>
            <pc:sldMk cId="1593970573" sldId="319"/>
            <ac:spMk id="2" creationId="{90D44378-F805-42D9-BC2E-12C0AEAEB057}"/>
          </ac:spMkLst>
        </pc:spChg>
        <pc:spChg chg="add del mod">
          <ac:chgData name="Phoebe Cueni" userId="0300f222-83e1-4c48-8d40-fac8c6bc3caf" providerId="ADAL" clId="{D7BEF65B-ED0E-4C07-886E-4AA6CFCA631D}" dt="2021-08-24T10:06:06.639" v="768" actId="478"/>
          <ac:spMkLst>
            <pc:docMk/>
            <pc:sldMk cId="1593970573" sldId="319"/>
            <ac:spMk id="3" creationId="{951D4253-9A9C-4FB2-98F4-F98F46458B4C}"/>
          </ac:spMkLst>
        </pc:spChg>
        <pc:spChg chg="mod">
          <ac:chgData name="Phoebe Cueni" userId="0300f222-83e1-4c48-8d40-fac8c6bc3caf" providerId="ADAL" clId="{D7BEF65B-ED0E-4C07-886E-4AA6CFCA631D}" dt="2021-08-24T10:06:26.634" v="773"/>
          <ac:spMkLst>
            <pc:docMk/>
            <pc:sldMk cId="1593970573" sldId="319"/>
            <ac:spMk id="4" creationId="{B2BCB31C-CBB9-4EC7-9C67-FC057856A451}"/>
          </ac:spMkLst>
        </pc:spChg>
        <pc:spChg chg="mod">
          <ac:chgData name="Phoebe Cueni" userId="0300f222-83e1-4c48-8d40-fac8c6bc3caf" providerId="ADAL" clId="{D7BEF65B-ED0E-4C07-886E-4AA6CFCA631D}" dt="2021-08-26T07:35:38.169" v="3100" actId="404"/>
          <ac:spMkLst>
            <pc:docMk/>
            <pc:sldMk cId="1593970573" sldId="319"/>
            <ac:spMk id="5" creationId="{2FDE7104-C007-4D09-A501-836EC4CB2975}"/>
          </ac:spMkLst>
        </pc:spChg>
        <pc:spChg chg="add del mod">
          <ac:chgData name="Phoebe Cueni" userId="0300f222-83e1-4c48-8d40-fac8c6bc3caf" providerId="ADAL" clId="{D7BEF65B-ED0E-4C07-886E-4AA6CFCA631D}" dt="2021-08-24T10:06:32.639" v="774" actId="3680"/>
          <ac:spMkLst>
            <pc:docMk/>
            <pc:sldMk cId="1593970573" sldId="319"/>
            <ac:spMk id="6" creationId="{72246F68-129E-40C4-B3DD-22FA51938DA2}"/>
          </ac:spMkLst>
        </pc:spChg>
        <pc:graphicFrameChg chg="add mod ord modGraphic">
          <ac:chgData name="Phoebe Cueni" userId="0300f222-83e1-4c48-8d40-fac8c6bc3caf" providerId="ADAL" clId="{D7BEF65B-ED0E-4C07-886E-4AA6CFCA631D}" dt="2021-08-24T14:31:58.366" v="2722" actId="20577"/>
          <ac:graphicFrameMkLst>
            <pc:docMk/>
            <pc:sldMk cId="1593970573" sldId="319"/>
            <ac:graphicFrameMk id="7" creationId="{EDDC4A88-279B-45E8-9F16-5217AD442074}"/>
          </ac:graphicFrameMkLst>
        </pc:graphicFrameChg>
        <pc:graphicFrameChg chg="del">
          <ac:chgData name="Phoebe Cueni" userId="0300f222-83e1-4c48-8d40-fac8c6bc3caf" providerId="ADAL" clId="{D7BEF65B-ED0E-4C07-886E-4AA6CFCA631D}" dt="2021-08-24T10:06:00.750" v="767" actId="478"/>
          <ac:graphicFrameMkLst>
            <pc:docMk/>
            <pc:sldMk cId="1593970573" sldId="319"/>
            <ac:graphicFrameMk id="8" creationId="{5D3CA244-8858-4BC3-B464-22BF1D7939AC}"/>
          </ac:graphicFrameMkLst>
        </pc:graphicFrameChg>
        <pc:graphicFrameChg chg="del">
          <ac:chgData name="Phoebe Cueni" userId="0300f222-83e1-4c48-8d40-fac8c6bc3caf" providerId="ADAL" clId="{D7BEF65B-ED0E-4C07-886E-4AA6CFCA631D}" dt="2021-08-24T10:06:08.289" v="769" actId="478"/>
          <ac:graphicFrameMkLst>
            <pc:docMk/>
            <pc:sldMk cId="1593970573" sldId="319"/>
            <ac:graphicFrameMk id="9" creationId="{5B0214B7-F4E7-4502-B8A2-C4F41EA60094}"/>
          </ac:graphicFrameMkLst>
        </pc:graphicFrameChg>
      </pc:sldChg>
      <pc:sldChg chg="modSp new mod modNotesTx">
        <pc:chgData name="Phoebe Cueni" userId="0300f222-83e1-4c48-8d40-fac8c6bc3caf" providerId="ADAL" clId="{D7BEF65B-ED0E-4C07-886E-4AA6CFCA631D}" dt="2021-08-24T15:35:07.150" v="2725" actId="20577"/>
        <pc:sldMkLst>
          <pc:docMk/>
          <pc:sldMk cId="3608827172" sldId="320"/>
        </pc:sldMkLst>
        <pc:spChg chg="mod">
          <ac:chgData name="Phoebe Cueni" userId="0300f222-83e1-4c48-8d40-fac8c6bc3caf" providerId="ADAL" clId="{D7BEF65B-ED0E-4C07-886E-4AA6CFCA631D}" dt="2021-08-24T13:48:41.524" v="2454" actId="20577"/>
          <ac:spMkLst>
            <pc:docMk/>
            <pc:sldMk cId="3608827172" sldId="320"/>
            <ac:spMk id="2" creationId="{6E8AE9B9-4868-46BE-B0A5-CA3C5DA74A0A}"/>
          </ac:spMkLst>
        </pc:spChg>
        <pc:spChg chg="mod">
          <ac:chgData name="Phoebe Cueni" userId="0300f222-83e1-4c48-8d40-fac8c6bc3caf" providerId="ADAL" clId="{D7BEF65B-ED0E-4C07-886E-4AA6CFCA631D}" dt="2021-08-24T14:40:17.422" v="2723" actId="20577"/>
          <ac:spMkLst>
            <pc:docMk/>
            <pc:sldMk cId="3608827172" sldId="320"/>
            <ac:spMk id="3" creationId="{6F839F7D-F9D7-40E9-91B6-44B87AFA0950}"/>
          </ac:spMkLst>
        </pc:spChg>
      </pc:sldChg>
      <pc:sldChg chg="addSp delSp modSp new mod">
        <pc:chgData name="Phoebe Cueni" userId="0300f222-83e1-4c48-8d40-fac8c6bc3caf" providerId="ADAL" clId="{D7BEF65B-ED0E-4C07-886E-4AA6CFCA631D}" dt="2021-08-24T14:15:50.274" v="2650" actId="20577"/>
        <pc:sldMkLst>
          <pc:docMk/>
          <pc:sldMk cId="3257623092" sldId="321"/>
        </pc:sldMkLst>
        <pc:spChg chg="del">
          <ac:chgData name="Phoebe Cueni" userId="0300f222-83e1-4c48-8d40-fac8c6bc3caf" providerId="ADAL" clId="{D7BEF65B-ED0E-4C07-886E-4AA6CFCA631D}" dt="2021-08-24T13:21:50.022" v="1974"/>
          <ac:spMkLst>
            <pc:docMk/>
            <pc:sldMk cId="3257623092" sldId="321"/>
            <ac:spMk id="2" creationId="{4DB8B28C-8B0F-487F-8C0A-5D70D09010B3}"/>
          </ac:spMkLst>
        </pc:spChg>
        <pc:spChg chg="del">
          <ac:chgData name="Phoebe Cueni" userId="0300f222-83e1-4c48-8d40-fac8c6bc3caf" providerId="ADAL" clId="{D7BEF65B-ED0E-4C07-886E-4AA6CFCA631D}" dt="2021-08-24T13:21:50.022" v="1974"/>
          <ac:spMkLst>
            <pc:docMk/>
            <pc:sldMk cId="3257623092" sldId="321"/>
            <ac:spMk id="3" creationId="{3F98503C-A026-4C37-AE32-ED87FCE30F6F}"/>
          </ac:spMkLst>
        </pc:spChg>
        <pc:spChg chg="mod">
          <ac:chgData name="Phoebe Cueni" userId="0300f222-83e1-4c48-8d40-fac8c6bc3caf" providerId="ADAL" clId="{D7BEF65B-ED0E-4C07-886E-4AA6CFCA631D}" dt="2021-08-24T13:21:50.022" v="1974"/>
          <ac:spMkLst>
            <pc:docMk/>
            <pc:sldMk cId="3257623092" sldId="321"/>
            <ac:spMk id="4" creationId="{71BDCB87-4959-4806-887B-DDF03CF4389E}"/>
          </ac:spMkLst>
        </pc:spChg>
        <pc:spChg chg="add mod">
          <ac:chgData name="Phoebe Cueni" userId="0300f222-83e1-4c48-8d40-fac8c6bc3caf" providerId="ADAL" clId="{D7BEF65B-ED0E-4C07-886E-4AA6CFCA631D}" dt="2021-08-24T14:15:50.274" v="2650" actId="20577"/>
          <ac:spMkLst>
            <pc:docMk/>
            <pc:sldMk cId="3257623092" sldId="321"/>
            <ac:spMk id="5" creationId="{390D6B41-3186-40CA-898E-E09CD4D6B5B1}"/>
          </ac:spMkLst>
        </pc:spChg>
        <pc:spChg chg="add mod">
          <ac:chgData name="Phoebe Cueni" userId="0300f222-83e1-4c48-8d40-fac8c6bc3caf" providerId="ADAL" clId="{D7BEF65B-ED0E-4C07-886E-4AA6CFCA631D}" dt="2021-08-24T13:21:50.022" v="1974"/>
          <ac:spMkLst>
            <pc:docMk/>
            <pc:sldMk cId="3257623092" sldId="321"/>
            <ac:spMk id="6" creationId="{69D9F98C-D64B-4744-A292-B2425247E935}"/>
          </ac:spMkLst>
        </pc:spChg>
      </pc:sldChg>
      <pc:sldChg chg="addSp modSp new mod">
        <pc:chgData name="Phoebe Cueni" userId="0300f222-83e1-4c48-8d40-fac8c6bc3caf" providerId="ADAL" clId="{D7BEF65B-ED0E-4C07-886E-4AA6CFCA631D}" dt="2021-08-24T13:49:48.697" v="2486" actId="20577"/>
        <pc:sldMkLst>
          <pc:docMk/>
          <pc:sldMk cId="425455030" sldId="322"/>
        </pc:sldMkLst>
        <pc:spChg chg="mod">
          <ac:chgData name="Phoebe Cueni" userId="0300f222-83e1-4c48-8d40-fac8c6bc3caf" providerId="ADAL" clId="{D7BEF65B-ED0E-4C07-886E-4AA6CFCA631D}" dt="2021-08-24T13:47:10.624" v="2407" actId="20577"/>
          <ac:spMkLst>
            <pc:docMk/>
            <pc:sldMk cId="425455030" sldId="322"/>
            <ac:spMk id="2" creationId="{F3D52CE0-E0F5-449C-B11A-9E3B89A7F907}"/>
          </ac:spMkLst>
        </pc:spChg>
        <pc:spChg chg="mod">
          <ac:chgData name="Phoebe Cueni" userId="0300f222-83e1-4c48-8d40-fac8c6bc3caf" providerId="ADAL" clId="{D7BEF65B-ED0E-4C07-886E-4AA6CFCA631D}" dt="2021-08-24T13:49:48.697" v="2486" actId="20577"/>
          <ac:spMkLst>
            <pc:docMk/>
            <pc:sldMk cId="425455030" sldId="322"/>
            <ac:spMk id="3" creationId="{AB083C3D-16D0-4201-9805-14F8634CEF24}"/>
          </ac:spMkLst>
        </pc:spChg>
        <pc:spChg chg="add mod">
          <ac:chgData name="Phoebe Cueni" userId="0300f222-83e1-4c48-8d40-fac8c6bc3caf" providerId="ADAL" clId="{D7BEF65B-ED0E-4C07-886E-4AA6CFCA631D}" dt="2021-08-24T13:47:26.534" v="2409" actId="1076"/>
          <ac:spMkLst>
            <pc:docMk/>
            <pc:sldMk cId="425455030" sldId="322"/>
            <ac:spMk id="6" creationId="{B3FDFB66-0CAD-4495-93C9-857283770CC9}"/>
          </ac:spMkLst>
        </pc:spChg>
        <pc:spChg chg="add mod">
          <ac:chgData name="Phoebe Cueni" userId="0300f222-83e1-4c48-8d40-fac8c6bc3caf" providerId="ADAL" clId="{D7BEF65B-ED0E-4C07-886E-4AA6CFCA631D}" dt="2021-08-24T13:47:26.534" v="2409" actId="1076"/>
          <ac:spMkLst>
            <pc:docMk/>
            <pc:sldMk cId="425455030" sldId="322"/>
            <ac:spMk id="7" creationId="{2B3DAD20-0EA1-4F58-98E3-958012381017}"/>
          </ac:spMkLst>
        </pc:spChg>
        <pc:picChg chg="add mod">
          <ac:chgData name="Phoebe Cueni" userId="0300f222-83e1-4c48-8d40-fac8c6bc3caf" providerId="ADAL" clId="{D7BEF65B-ED0E-4C07-886E-4AA6CFCA631D}" dt="2021-08-24T13:47:26.534" v="2409" actId="1076"/>
          <ac:picMkLst>
            <pc:docMk/>
            <pc:sldMk cId="425455030" sldId="322"/>
            <ac:picMk id="5" creationId="{BAE5BD41-8676-4E28-A65E-77746265257C}"/>
          </ac:picMkLst>
        </pc:picChg>
      </pc:sldChg>
      <pc:sldChg chg="addSp modSp new mod">
        <pc:chgData name="Phoebe Cueni" userId="0300f222-83e1-4c48-8d40-fac8c6bc3caf" providerId="ADAL" clId="{D7BEF65B-ED0E-4C07-886E-4AA6CFCA631D}" dt="2021-08-26T07:13:41.726" v="3001" actId="1076"/>
        <pc:sldMkLst>
          <pc:docMk/>
          <pc:sldMk cId="1638546969" sldId="323"/>
        </pc:sldMkLst>
        <pc:spChg chg="mod">
          <ac:chgData name="Phoebe Cueni" userId="0300f222-83e1-4c48-8d40-fac8c6bc3caf" providerId="ADAL" clId="{D7BEF65B-ED0E-4C07-886E-4AA6CFCA631D}" dt="2021-08-24T13:50:17.474" v="2488"/>
          <ac:spMkLst>
            <pc:docMk/>
            <pc:sldMk cId="1638546969" sldId="323"/>
            <ac:spMk id="2" creationId="{5A47E492-91AC-4A35-AF86-D87785140CE7}"/>
          </ac:spMkLst>
        </pc:spChg>
        <pc:spChg chg="mod">
          <ac:chgData name="Phoebe Cueni" userId="0300f222-83e1-4c48-8d40-fac8c6bc3caf" providerId="ADAL" clId="{D7BEF65B-ED0E-4C07-886E-4AA6CFCA631D}" dt="2021-08-24T14:16:19.490" v="2655" actId="404"/>
          <ac:spMkLst>
            <pc:docMk/>
            <pc:sldMk cId="1638546969" sldId="323"/>
            <ac:spMk id="3" creationId="{9CF17CEA-A0CD-41F0-BA89-6ADECCED75E1}"/>
          </ac:spMkLst>
        </pc:spChg>
        <pc:picChg chg="add mod">
          <ac:chgData name="Phoebe Cueni" userId="0300f222-83e1-4c48-8d40-fac8c6bc3caf" providerId="ADAL" clId="{D7BEF65B-ED0E-4C07-886E-4AA6CFCA631D}" dt="2021-08-26T07:13:35.748" v="2999" actId="14100"/>
          <ac:picMkLst>
            <pc:docMk/>
            <pc:sldMk cId="1638546969" sldId="323"/>
            <ac:picMk id="6" creationId="{CE65CC6F-095E-47FF-B4B6-B33DECC7C42C}"/>
          </ac:picMkLst>
        </pc:picChg>
        <pc:picChg chg="add mod">
          <ac:chgData name="Phoebe Cueni" userId="0300f222-83e1-4c48-8d40-fac8c6bc3caf" providerId="ADAL" clId="{D7BEF65B-ED0E-4C07-886E-4AA6CFCA631D}" dt="2021-08-26T07:13:41.726" v="3001" actId="1076"/>
          <ac:picMkLst>
            <pc:docMk/>
            <pc:sldMk cId="1638546969" sldId="323"/>
            <ac:picMk id="8" creationId="{37635142-169B-4C00-AD50-2C1BB66ACE87}"/>
          </ac:picMkLst>
        </pc:picChg>
        <pc:picChg chg="add mod modCrop">
          <ac:chgData name="Phoebe Cueni" userId="0300f222-83e1-4c48-8d40-fac8c6bc3caf" providerId="ADAL" clId="{D7BEF65B-ED0E-4C07-886E-4AA6CFCA631D}" dt="2021-08-26T07:13:39.303" v="3000" actId="1076"/>
          <ac:picMkLst>
            <pc:docMk/>
            <pc:sldMk cId="1638546969" sldId="323"/>
            <ac:picMk id="9" creationId="{FAACC9D5-7837-426F-A955-013324C973E2}"/>
          </ac:picMkLst>
        </pc:picChg>
      </pc:sldChg>
      <pc:sldChg chg="modSp new mod">
        <pc:chgData name="Phoebe Cueni" userId="0300f222-83e1-4c48-8d40-fac8c6bc3caf" providerId="ADAL" clId="{D7BEF65B-ED0E-4C07-886E-4AA6CFCA631D}" dt="2021-08-24T14:18:03.474" v="2718" actId="20577"/>
        <pc:sldMkLst>
          <pc:docMk/>
          <pc:sldMk cId="1264196572" sldId="324"/>
        </pc:sldMkLst>
        <pc:spChg chg="mod">
          <ac:chgData name="Phoebe Cueni" userId="0300f222-83e1-4c48-8d40-fac8c6bc3caf" providerId="ADAL" clId="{D7BEF65B-ED0E-4C07-886E-4AA6CFCA631D}" dt="2021-08-24T14:05:22.822" v="2525" actId="20577"/>
          <ac:spMkLst>
            <pc:docMk/>
            <pc:sldMk cId="1264196572" sldId="324"/>
            <ac:spMk id="2" creationId="{B8835B24-214A-4DD0-A733-2869C5945023}"/>
          </ac:spMkLst>
        </pc:spChg>
        <pc:spChg chg="mod">
          <ac:chgData name="Phoebe Cueni" userId="0300f222-83e1-4c48-8d40-fac8c6bc3caf" providerId="ADAL" clId="{D7BEF65B-ED0E-4C07-886E-4AA6CFCA631D}" dt="2021-08-24T14:18:03.474" v="2718" actId="20577"/>
          <ac:spMkLst>
            <pc:docMk/>
            <pc:sldMk cId="1264196572" sldId="324"/>
            <ac:spMk id="3" creationId="{94A9483F-3622-4B6A-87E0-92C7BC0732FC}"/>
          </ac:spMkLst>
        </pc:spChg>
      </pc:sldChg>
      <pc:sldChg chg="modSp add del mod">
        <pc:chgData name="Phoebe Cueni" userId="0300f222-83e1-4c48-8d40-fac8c6bc3caf" providerId="ADAL" clId="{D7BEF65B-ED0E-4C07-886E-4AA6CFCA631D}" dt="2021-08-24T14:14:32.063" v="2618" actId="20577"/>
        <pc:sldMkLst>
          <pc:docMk/>
          <pc:sldMk cId="188867333" sldId="325"/>
        </pc:sldMkLst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88867333" sldId="325"/>
            <ac:spMk id="2" creationId="{741DF57F-8C9D-43D3-AFCA-3F21EB8BAE16}"/>
          </ac:spMkLst>
        </pc:spChg>
        <pc:spChg chg="mod">
          <ac:chgData name="Phoebe Cueni" userId="0300f222-83e1-4c48-8d40-fac8c6bc3caf" providerId="ADAL" clId="{D7BEF65B-ED0E-4C07-886E-4AA6CFCA631D}" dt="2021-08-24T14:14:32.063" v="2618" actId="20577"/>
          <ac:spMkLst>
            <pc:docMk/>
            <pc:sldMk cId="188867333" sldId="325"/>
            <ac:spMk id="3" creationId="{A0BF3DD3-699D-46EA-97BB-E0D02605FBF4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88867333" sldId="325"/>
            <ac:spMk id="4" creationId="{D8845D4E-0605-4E7D-A241-0116EA72BF7F}"/>
          </ac:spMkLst>
        </pc:spChg>
        <pc:picChg chg="mod">
          <ac:chgData name="Phoebe Cueni" userId="0300f222-83e1-4c48-8d40-fac8c6bc3caf" providerId="ADAL" clId="{D7BEF65B-ED0E-4C07-886E-4AA6CFCA631D}" dt="2021-08-24T14:14:10.449" v="2614" actId="14826"/>
          <ac:picMkLst>
            <pc:docMk/>
            <pc:sldMk cId="188867333" sldId="325"/>
            <ac:picMk id="6" creationId="{D1B407EC-7251-4F05-B022-6E065334714A}"/>
          </ac:picMkLst>
        </pc:picChg>
        <pc:picChg chg="mod">
          <ac:chgData name="Phoebe Cueni" userId="0300f222-83e1-4c48-8d40-fac8c6bc3caf" providerId="ADAL" clId="{D7BEF65B-ED0E-4C07-886E-4AA6CFCA631D}" dt="2021-08-24T14:14:25.567" v="2615" actId="14826"/>
          <ac:picMkLst>
            <pc:docMk/>
            <pc:sldMk cId="188867333" sldId="325"/>
            <ac:picMk id="8" creationId="{5510215B-F466-4629-A836-9B58BA45BE85}"/>
          </ac:picMkLst>
        </pc:picChg>
      </pc:sldChg>
      <pc:sldChg chg="modSp add del">
        <pc:chgData name="Phoebe Cueni" userId="0300f222-83e1-4c48-8d40-fac8c6bc3caf" providerId="ADAL" clId="{D7BEF65B-ED0E-4C07-886E-4AA6CFCA631D}" dt="2021-08-24T14:13:20.460" v="2613"/>
        <pc:sldMkLst>
          <pc:docMk/>
          <pc:sldMk cId="1009622659" sldId="326"/>
        </pc:sldMkLst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009622659" sldId="326"/>
            <ac:spMk id="2" creationId="{DB292AD2-40CA-434D-932F-81D0A376704C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009622659" sldId="326"/>
            <ac:spMk id="3" creationId="{AAADADCB-D53A-46A0-AE70-65B2DE1A613C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009622659" sldId="326"/>
            <ac:spMk id="4" creationId="{9358A4E5-3473-4241-8B38-3AF5D2224D05}"/>
          </ac:spMkLst>
        </pc:spChg>
      </pc:sldChg>
      <pc:sldChg chg="modSp add del">
        <pc:chgData name="Phoebe Cueni" userId="0300f222-83e1-4c48-8d40-fac8c6bc3caf" providerId="ADAL" clId="{D7BEF65B-ED0E-4C07-886E-4AA6CFCA631D}" dt="2021-08-24T14:13:20.460" v="2613"/>
        <pc:sldMkLst>
          <pc:docMk/>
          <pc:sldMk cId="655372042" sldId="327"/>
        </pc:sldMkLst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655372042" sldId="327"/>
            <ac:spMk id="2" creationId="{1F58687C-9458-4D69-9434-4D576FB2254F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655372042" sldId="327"/>
            <ac:spMk id="3" creationId="{6FC87955-9859-451D-955B-BC06119A5483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655372042" sldId="327"/>
            <ac:spMk id="4" creationId="{7859FD14-CF16-4CAF-BD92-919BD9276930}"/>
          </ac:spMkLst>
        </pc:spChg>
      </pc:sldChg>
      <pc:sldChg chg="modSp add del">
        <pc:chgData name="Phoebe Cueni" userId="0300f222-83e1-4c48-8d40-fac8c6bc3caf" providerId="ADAL" clId="{D7BEF65B-ED0E-4C07-886E-4AA6CFCA631D}" dt="2021-08-24T14:12:57.081" v="2611" actId="47"/>
        <pc:sldMkLst>
          <pc:docMk/>
          <pc:sldMk cId="1136604730" sldId="328"/>
        </pc:sldMkLst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136604730" sldId="328"/>
            <ac:spMk id="4" creationId="{1403A471-F0BC-44CA-A49D-127123B29131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136604730" sldId="328"/>
            <ac:spMk id="5" creationId="{856A8F40-68FD-4A04-BE79-950F34C02374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136604730" sldId="328"/>
            <ac:spMk id="6" creationId="{802C3FB6-15F8-461A-849C-2F187A8406D0}"/>
          </ac:spMkLst>
        </pc:spChg>
      </pc:sldChg>
      <pc:sldChg chg="modSp add">
        <pc:chgData name="Phoebe Cueni" userId="0300f222-83e1-4c48-8d40-fac8c6bc3caf" providerId="ADAL" clId="{D7BEF65B-ED0E-4C07-886E-4AA6CFCA631D}" dt="2021-08-24T14:13:20.460" v="2613"/>
        <pc:sldMkLst>
          <pc:docMk/>
          <pc:sldMk cId="1924276404" sldId="328"/>
        </pc:sldMkLst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924276404" sldId="328"/>
            <ac:spMk id="4" creationId="{1403A471-F0BC-44CA-A49D-127123B29131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924276404" sldId="328"/>
            <ac:spMk id="5" creationId="{856A8F40-68FD-4A04-BE79-950F34C02374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924276404" sldId="328"/>
            <ac:spMk id="6" creationId="{802C3FB6-15F8-461A-849C-2F187A8406D0}"/>
          </ac:spMkLst>
        </pc:spChg>
      </pc:sldChg>
      <pc:sldChg chg="modSp add del">
        <pc:chgData name="Phoebe Cueni" userId="0300f222-83e1-4c48-8d40-fac8c6bc3caf" providerId="ADAL" clId="{D7BEF65B-ED0E-4C07-886E-4AA6CFCA631D}" dt="2021-08-24T14:12:57.081" v="2611" actId="47"/>
        <pc:sldMkLst>
          <pc:docMk/>
          <pc:sldMk cId="1924276404" sldId="329"/>
        </pc:sldMkLst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924276404" sldId="329"/>
            <ac:spMk id="4" creationId="{1403A471-F0BC-44CA-A49D-127123B29131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924276404" sldId="329"/>
            <ac:spMk id="5" creationId="{856A8F40-68FD-4A04-BE79-950F34C02374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924276404" sldId="329"/>
            <ac:spMk id="6" creationId="{802C3FB6-15F8-461A-849C-2F187A8406D0}"/>
          </ac:spMkLst>
        </pc:spChg>
      </pc:sldChg>
      <pc:sldChg chg="modSp add">
        <pc:chgData name="Phoebe Cueni" userId="0300f222-83e1-4c48-8d40-fac8c6bc3caf" providerId="ADAL" clId="{D7BEF65B-ED0E-4C07-886E-4AA6CFCA631D}" dt="2021-08-24T14:13:20.460" v="2613"/>
        <pc:sldMkLst>
          <pc:docMk/>
          <pc:sldMk cId="3628302301" sldId="329"/>
        </pc:sldMkLst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3628302301" sldId="329"/>
            <ac:spMk id="4" creationId="{1403A471-F0BC-44CA-A49D-127123B29131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3628302301" sldId="329"/>
            <ac:spMk id="5" creationId="{856A8F40-68FD-4A04-BE79-950F34C02374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3628302301" sldId="329"/>
            <ac:spMk id="6" creationId="{802C3FB6-15F8-461A-849C-2F187A8406D0}"/>
          </ac:spMkLst>
        </pc:spChg>
      </pc:sldChg>
      <pc:sldChg chg="modSp add">
        <pc:chgData name="Phoebe Cueni" userId="0300f222-83e1-4c48-8d40-fac8c6bc3caf" providerId="ADAL" clId="{D7BEF65B-ED0E-4C07-886E-4AA6CFCA631D}" dt="2021-08-24T14:13:20.460" v="2613"/>
        <pc:sldMkLst>
          <pc:docMk/>
          <pc:sldMk cId="594348100" sldId="330"/>
        </pc:sldMkLst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594348100" sldId="330"/>
            <ac:spMk id="4" creationId="{1403A471-F0BC-44CA-A49D-127123B29131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594348100" sldId="330"/>
            <ac:spMk id="5" creationId="{856A8F40-68FD-4A04-BE79-950F34C02374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594348100" sldId="330"/>
            <ac:spMk id="6" creationId="{802C3FB6-15F8-461A-849C-2F187A8406D0}"/>
          </ac:spMkLst>
        </pc:spChg>
      </pc:sldChg>
      <pc:sldChg chg="modSp add del">
        <pc:chgData name="Phoebe Cueni" userId="0300f222-83e1-4c48-8d40-fac8c6bc3caf" providerId="ADAL" clId="{D7BEF65B-ED0E-4C07-886E-4AA6CFCA631D}" dt="2021-08-24T14:12:57.081" v="2611" actId="47"/>
        <pc:sldMkLst>
          <pc:docMk/>
          <pc:sldMk cId="3628302301" sldId="330"/>
        </pc:sldMkLst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3628302301" sldId="330"/>
            <ac:spMk id="4" creationId="{1403A471-F0BC-44CA-A49D-127123B29131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3628302301" sldId="330"/>
            <ac:spMk id="5" creationId="{856A8F40-68FD-4A04-BE79-950F34C02374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3628302301" sldId="330"/>
            <ac:spMk id="6" creationId="{802C3FB6-15F8-461A-849C-2F187A8406D0}"/>
          </ac:spMkLst>
        </pc:spChg>
      </pc:sldChg>
      <pc:sldChg chg="modSp add del">
        <pc:chgData name="Phoebe Cueni" userId="0300f222-83e1-4c48-8d40-fac8c6bc3caf" providerId="ADAL" clId="{D7BEF65B-ED0E-4C07-886E-4AA6CFCA631D}" dt="2021-08-24T14:12:57.081" v="2611" actId="47"/>
        <pc:sldMkLst>
          <pc:docMk/>
          <pc:sldMk cId="594348100" sldId="331"/>
        </pc:sldMkLst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594348100" sldId="331"/>
            <ac:spMk id="4" creationId="{1403A471-F0BC-44CA-A49D-127123B29131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594348100" sldId="331"/>
            <ac:spMk id="5" creationId="{856A8F40-68FD-4A04-BE79-950F34C02374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594348100" sldId="331"/>
            <ac:spMk id="6" creationId="{802C3FB6-15F8-461A-849C-2F187A8406D0}"/>
          </ac:spMkLst>
        </pc:spChg>
      </pc:sldChg>
      <pc:sldChg chg="modSp add">
        <pc:chgData name="Phoebe Cueni" userId="0300f222-83e1-4c48-8d40-fac8c6bc3caf" providerId="ADAL" clId="{D7BEF65B-ED0E-4C07-886E-4AA6CFCA631D}" dt="2021-08-24T14:13:20.460" v="2613"/>
        <pc:sldMkLst>
          <pc:docMk/>
          <pc:sldMk cId="1059789267" sldId="331"/>
        </pc:sldMkLst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059789267" sldId="331"/>
            <ac:spMk id="2" creationId="{72B4EDDA-6DB1-4B2E-8785-9F460CF740A4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059789267" sldId="331"/>
            <ac:spMk id="3" creationId="{1AFE9895-8535-4977-AE31-3B4395055EF2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059789267" sldId="331"/>
            <ac:spMk id="4" creationId="{3F199379-8E77-42DF-90F5-9D0B70A0514D}"/>
          </ac:spMkLst>
        </pc:spChg>
      </pc:sldChg>
      <pc:sldChg chg="modSp add del">
        <pc:chgData name="Phoebe Cueni" userId="0300f222-83e1-4c48-8d40-fac8c6bc3caf" providerId="ADAL" clId="{D7BEF65B-ED0E-4C07-886E-4AA6CFCA631D}" dt="2021-08-24T14:12:57.081" v="2611" actId="47"/>
        <pc:sldMkLst>
          <pc:docMk/>
          <pc:sldMk cId="1059789267" sldId="332"/>
        </pc:sldMkLst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059789267" sldId="332"/>
            <ac:spMk id="2" creationId="{72B4EDDA-6DB1-4B2E-8785-9F460CF740A4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059789267" sldId="332"/>
            <ac:spMk id="3" creationId="{1AFE9895-8535-4977-AE31-3B4395055EF2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059789267" sldId="332"/>
            <ac:spMk id="4" creationId="{3F199379-8E77-42DF-90F5-9D0B70A0514D}"/>
          </ac:spMkLst>
        </pc:spChg>
      </pc:sldChg>
      <pc:sldChg chg="modSp add mod ord">
        <pc:chgData name="Phoebe Cueni" userId="0300f222-83e1-4c48-8d40-fac8c6bc3caf" providerId="ADAL" clId="{D7BEF65B-ED0E-4C07-886E-4AA6CFCA631D}" dt="2021-08-24T14:19:26.437" v="2721" actId="1076"/>
        <pc:sldMkLst>
          <pc:docMk/>
          <pc:sldMk cId="1728653583" sldId="332"/>
        </pc:sldMkLst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728653583" sldId="332"/>
            <ac:spMk id="2" creationId="{6805F4F8-5FDE-4BB6-90E5-22D5429E8652}"/>
          </ac:spMkLst>
        </pc:spChg>
        <pc:spChg chg="mod">
          <ac:chgData name="Phoebe Cueni" userId="0300f222-83e1-4c48-8d40-fac8c6bc3caf" providerId="ADAL" clId="{D7BEF65B-ED0E-4C07-886E-4AA6CFCA631D}" dt="2021-08-24T14:19:26.437" v="2721" actId="1076"/>
          <ac:spMkLst>
            <pc:docMk/>
            <pc:sldMk cId="1728653583" sldId="332"/>
            <ac:spMk id="3" creationId="{E50695F0-18FF-4DE3-9086-67838DDC71F7}"/>
          </ac:spMkLst>
        </pc:spChg>
        <pc:spChg chg="mod">
          <ac:chgData name="Phoebe Cueni" userId="0300f222-83e1-4c48-8d40-fac8c6bc3caf" providerId="ADAL" clId="{D7BEF65B-ED0E-4C07-886E-4AA6CFCA631D}" dt="2021-08-24T14:13:20.460" v="2613"/>
          <ac:spMkLst>
            <pc:docMk/>
            <pc:sldMk cId="1728653583" sldId="332"/>
            <ac:spMk id="4" creationId="{012BA05B-EFF4-49D5-AC3F-BA54728649F5}"/>
          </ac:spMkLst>
        </pc:spChg>
      </pc:sldChg>
      <pc:sldChg chg="modSp add del">
        <pc:chgData name="Phoebe Cueni" userId="0300f222-83e1-4c48-8d40-fac8c6bc3caf" providerId="ADAL" clId="{D7BEF65B-ED0E-4C07-886E-4AA6CFCA631D}" dt="2021-08-24T14:12:57.081" v="2611" actId="47"/>
        <pc:sldMkLst>
          <pc:docMk/>
          <pc:sldMk cId="1728653583" sldId="333"/>
        </pc:sldMkLst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728653583" sldId="333"/>
            <ac:spMk id="2" creationId="{6805F4F8-5FDE-4BB6-90E5-22D5429E8652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728653583" sldId="333"/>
            <ac:spMk id="3" creationId="{E50695F0-18FF-4DE3-9086-67838DDC71F7}"/>
          </ac:spMkLst>
        </pc:spChg>
        <pc:spChg chg="mod">
          <ac:chgData name="Phoebe Cueni" userId="0300f222-83e1-4c48-8d40-fac8c6bc3caf" providerId="ADAL" clId="{D7BEF65B-ED0E-4C07-886E-4AA6CFCA631D}" dt="2021-08-24T14:11:31.192" v="2608"/>
          <ac:spMkLst>
            <pc:docMk/>
            <pc:sldMk cId="1728653583" sldId="333"/>
            <ac:spMk id="4" creationId="{012BA05B-EFF4-49D5-AC3F-BA54728649F5}"/>
          </ac:spMkLst>
        </pc:spChg>
      </pc:sldChg>
      <pc:sldChg chg="addSp delSp modSp new mod">
        <pc:chgData name="Phoebe Cueni" userId="0300f222-83e1-4c48-8d40-fac8c6bc3caf" providerId="ADAL" clId="{D7BEF65B-ED0E-4C07-886E-4AA6CFCA631D}" dt="2021-08-26T07:14:56.914" v="3034" actId="20577"/>
        <pc:sldMkLst>
          <pc:docMk/>
          <pc:sldMk cId="2392637790" sldId="333"/>
        </pc:sldMkLst>
        <pc:spChg chg="mod">
          <ac:chgData name="Phoebe Cueni" userId="0300f222-83e1-4c48-8d40-fac8c6bc3caf" providerId="ADAL" clId="{D7BEF65B-ED0E-4C07-886E-4AA6CFCA631D}" dt="2021-08-26T06:35:04.552" v="2949" actId="20577"/>
          <ac:spMkLst>
            <pc:docMk/>
            <pc:sldMk cId="2392637790" sldId="333"/>
            <ac:spMk id="2" creationId="{3D1E973D-01D1-443F-8221-B84316F9B015}"/>
          </ac:spMkLst>
        </pc:spChg>
        <pc:spChg chg="mod">
          <ac:chgData name="Phoebe Cueni" userId="0300f222-83e1-4c48-8d40-fac8c6bc3caf" providerId="ADAL" clId="{D7BEF65B-ED0E-4C07-886E-4AA6CFCA631D}" dt="2021-08-26T07:14:56.914" v="3034" actId="20577"/>
          <ac:spMkLst>
            <pc:docMk/>
            <pc:sldMk cId="2392637790" sldId="333"/>
            <ac:spMk id="3" creationId="{D2994308-ED0C-42E2-8178-14F61C24CC87}"/>
          </ac:spMkLst>
        </pc:spChg>
        <pc:spChg chg="add del mod">
          <ac:chgData name="Phoebe Cueni" userId="0300f222-83e1-4c48-8d40-fac8c6bc3caf" providerId="ADAL" clId="{D7BEF65B-ED0E-4C07-886E-4AA6CFCA631D}" dt="2021-08-26T06:34:59.125" v="2941"/>
          <ac:spMkLst>
            <pc:docMk/>
            <pc:sldMk cId="2392637790" sldId="333"/>
            <ac:spMk id="5" creationId="{5C2A0803-EA0B-4E45-B61C-4D64F5E55977}"/>
          </ac:spMkLst>
        </pc:spChg>
      </pc:sldChg>
      <pc:sldChg chg="modSp new del mod">
        <pc:chgData name="Phoebe Cueni" userId="0300f222-83e1-4c48-8d40-fac8c6bc3caf" providerId="ADAL" clId="{D7BEF65B-ED0E-4C07-886E-4AA6CFCA631D}" dt="2021-08-26T06:31:41.471" v="2843" actId="47"/>
        <pc:sldMkLst>
          <pc:docMk/>
          <pc:sldMk cId="2620007738" sldId="333"/>
        </pc:sldMkLst>
        <pc:spChg chg="mod">
          <ac:chgData name="Phoebe Cueni" userId="0300f222-83e1-4c48-8d40-fac8c6bc3caf" providerId="ADAL" clId="{D7BEF65B-ED0E-4C07-886E-4AA6CFCA631D}" dt="2021-08-26T06:30:58.560" v="2760" actId="20577"/>
          <ac:spMkLst>
            <pc:docMk/>
            <pc:sldMk cId="2620007738" sldId="333"/>
            <ac:spMk id="2" creationId="{6B26D5D7-BA54-4F3B-B5EB-FC0A4FEB9581}"/>
          </ac:spMkLst>
        </pc:spChg>
        <pc:spChg chg="mod">
          <ac:chgData name="Phoebe Cueni" userId="0300f222-83e1-4c48-8d40-fac8c6bc3caf" providerId="ADAL" clId="{D7BEF65B-ED0E-4C07-886E-4AA6CFCA631D}" dt="2021-08-26T06:31:37.457" v="2842" actId="21"/>
          <ac:spMkLst>
            <pc:docMk/>
            <pc:sldMk cId="2620007738" sldId="333"/>
            <ac:spMk id="3" creationId="{D4BC5650-43D0-4CF0-AF1A-F654B847E021}"/>
          </ac:spMkLst>
        </pc:spChg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188867333" sldId="334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1009622659" sldId="335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655372042" sldId="336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1924276404" sldId="337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3628302301" sldId="338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594348100" sldId="339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1059789267" sldId="340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1728653583" sldId="341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188867333" sldId="342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1009622659" sldId="343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655372042" sldId="344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1924276404" sldId="345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3628302301" sldId="346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594348100" sldId="347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1059789267" sldId="348"/>
        </pc:sldMkLst>
      </pc:sldChg>
      <pc:sldChg chg="del">
        <pc:chgData name="Phoebe Cueni" userId="0300f222-83e1-4c48-8d40-fac8c6bc3caf" providerId="ADAL" clId="{D7BEF65B-ED0E-4C07-886E-4AA6CFCA631D}" dt="2021-08-24T14:12:57.081" v="2611" actId="47"/>
        <pc:sldMkLst>
          <pc:docMk/>
          <pc:sldMk cId="1728653583" sldId="349"/>
        </pc:sldMkLst>
      </pc:sldChg>
    </pc:docChg>
  </pc:docChgLst>
  <pc:docChgLst>
    <pc:chgData name="Delegation Special Olympics" userId="dc2b5f29-21c3-463e-ae67-d335bec90f6b" providerId="ADAL" clId="{B60F99FF-E41C-46DA-A6ED-97CA1FD7BEE0}"/>
    <pc:docChg chg="undo redo custSel modSld">
      <pc:chgData name="Delegation Special Olympics" userId="dc2b5f29-21c3-463e-ae67-d335bec90f6b" providerId="ADAL" clId="{B60F99FF-E41C-46DA-A6ED-97CA1FD7BEE0}" dt="2021-06-07T06:36:49.262" v="590" actId="6549"/>
      <pc:docMkLst>
        <pc:docMk/>
      </pc:docMkLst>
      <pc:sldChg chg="modSp mod">
        <pc:chgData name="Delegation Special Olympics" userId="dc2b5f29-21c3-463e-ae67-d335bec90f6b" providerId="ADAL" clId="{B60F99FF-E41C-46DA-A6ED-97CA1FD7BEE0}" dt="2021-06-03T09:46:46.202" v="482" actId="790"/>
        <pc:sldMkLst>
          <pc:docMk/>
          <pc:sldMk cId="2940451215" sldId="256"/>
        </pc:sldMkLst>
        <pc:spChg chg="mod">
          <ac:chgData name="Delegation Special Olympics" userId="dc2b5f29-21c3-463e-ae67-d335bec90f6b" providerId="ADAL" clId="{B60F99FF-E41C-46DA-A6ED-97CA1FD7BEE0}" dt="2021-06-03T09:46:46.202" v="482" actId="790"/>
          <ac:spMkLst>
            <pc:docMk/>
            <pc:sldMk cId="2940451215" sldId="256"/>
            <ac:spMk id="9" creationId="{00000000-0000-0000-0000-000000000000}"/>
          </ac:spMkLst>
        </pc:spChg>
      </pc:sldChg>
      <pc:sldChg chg="modSp mod">
        <pc:chgData name="Delegation Special Olympics" userId="dc2b5f29-21c3-463e-ae67-d335bec90f6b" providerId="ADAL" clId="{B60F99FF-E41C-46DA-A6ED-97CA1FD7BEE0}" dt="2021-06-03T09:38:30.078" v="402" actId="20577"/>
        <pc:sldMkLst>
          <pc:docMk/>
          <pc:sldMk cId="3318369797" sldId="272"/>
        </pc:sldMkLst>
        <pc:spChg chg="mod">
          <ac:chgData name="Delegation Special Olympics" userId="dc2b5f29-21c3-463e-ae67-d335bec90f6b" providerId="ADAL" clId="{B60F99FF-E41C-46DA-A6ED-97CA1FD7BEE0}" dt="2021-06-03T09:38:30.078" v="402" actId="20577"/>
          <ac:spMkLst>
            <pc:docMk/>
            <pc:sldMk cId="3318369797" sldId="272"/>
            <ac:spMk id="3" creationId="{497D3F9C-CF0F-49B9-A0EE-9008E88E3DD8}"/>
          </ac:spMkLst>
        </pc:spChg>
      </pc:sldChg>
      <pc:sldChg chg="modSp mod">
        <pc:chgData name="Delegation Special Olympics" userId="dc2b5f29-21c3-463e-ae67-d335bec90f6b" providerId="ADAL" clId="{B60F99FF-E41C-46DA-A6ED-97CA1FD7BEE0}" dt="2021-06-03T09:12:02.707" v="92" actId="20577"/>
        <pc:sldMkLst>
          <pc:docMk/>
          <pc:sldMk cId="2413524320" sldId="273"/>
        </pc:sldMkLst>
        <pc:spChg chg="mod">
          <ac:chgData name="Delegation Special Olympics" userId="dc2b5f29-21c3-463e-ae67-d335bec90f6b" providerId="ADAL" clId="{B60F99FF-E41C-46DA-A6ED-97CA1FD7BEE0}" dt="2021-06-03T09:12:02.707" v="92" actId="20577"/>
          <ac:spMkLst>
            <pc:docMk/>
            <pc:sldMk cId="2413524320" sldId="273"/>
            <ac:spMk id="3" creationId="{76C05226-7330-4BCF-8731-AE42F3ACF4D6}"/>
          </ac:spMkLst>
        </pc:spChg>
      </pc:sldChg>
      <pc:sldChg chg="modSp mod">
        <pc:chgData name="Delegation Special Olympics" userId="dc2b5f29-21c3-463e-ae67-d335bec90f6b" providerId="ADAL" clId="{B60F99FF-E41C-46DA-A6ED-97CA1FD7BEE0}" dt="2021-06-03T09:40:07.153" v="430" actId="20577"/>
        <pc:sldMkLst>
          <pc:docMk/>
          <pc:sldMk cId="2446421060" sldId="275"/>
        </pc:sldMkLst>
        <pc:spChg chg="mod">
          <ac:chgData name="Delegation Special Olympics" userId="dc2b5f29-21c3-463e-ae67-d335bec90f6b" providerId="ADAL" clId="{B60F99FF-E41C-46DA-A6ED-97CA1FD7BEE0}" dt="2021-06-03T09:38:24.200" v="400" actId="2710"/>
          <ac:spMkLst>
            <pc:docMk/>
            <pc:sldMk cId="2446421060" sldId="275"/>
            <ac:spMk id="2" creationId="{55BDB64B-CF1C-4887-8C35-5B42F781B2B1}"/>
          </ac:spMkLst>
        </pc:spChg>
        <pc:spChg chg="mod">
          <ac:chgData name="Delegation Special Olympics" userId="dc2b5f29-21c3-463e-ae67-d335bec90f6b" providerId="ADAL" clId="{B60F99FF-E41C-46DA-A6ED-97CA1FD7BEE0}" dt="2021-06-03T09:40:07.153" v="430" actId="20577"/>
          <ac:spMkLst>
            <pc:docMk/>
            <pc:sldMk cId="2446421060" sldId="275"/>
            <ac:spMk id="3" creationId="{7AB10881-E2A3-4CA4-95A4-84C186284A5C}"/>
          </ac:spMkLst>
        </pc:spChg>
      </pc:sldChg>
      <pc:sldChg chg="addSp delSp modSp mod">
        <pc:chgData name="Delegation Special Olympics" userId="dc2b5f29-21c3-463e-ae67-d335bec90f6b" providerId="ADAL" clId="{B60F99FF-E41C-46DA-A6ED-97CA1FD7BEE0}" dt="2021-06-07T06:26:12.340" v="540" actId="1076"/>
        <pc:sldMkLst>
          <pc:docMk/>
          <pc:sldMk cId="2529810281" sldId="276"/>
        </pc:sldMkLst>
        <pc:spChg chg="mod modVis">
          <ac:chgData name="Delegation Special Olympics" userId="dc2b5f29-21c3-463e-ae67-d335bec90f6b" providerId="ADAL" clId="{B60F99FF-E41C-46DA-A6ED-97CA1FD7BEE0}" dt="2021-06-03T09:21:51.066" v="227" actId="14429"/>
          <ac:spMkLst>
            <pc:docMk/>
            <pc:sldMk cId="2529810281" sldId="276"/>
            <ac:spMk id="2" creationId="{A20959B4-07D7-40B6-9BA4-5E6540B2753F}"/>
          </ac:spMkLst>
        </pc:spChg>
        <pc:spChg chg="add del mod">
          <ac:chgData name="Delegation Special Olympics" userId="dc2b5f29-21c3-463e-ae67-d335bec90f6b" providerId="ADAL" clId="{B60F99FF-E41C-46DA-A6ED-97CA1FD7BEE0}" dt="2021-06-03T09:12:03.235" v="93"/>
          <ac:spMkLst>
            <pc:docMk/>
            <pc:sldMk cId="2529810281" sldId="276"/>
            <ac:spMk id="3" creationId="{275FB72F-07BB-4B56-A4CD-E516FABCC287}"/>
          </ac:spMkLst>
        </pc:spChg>
        <pc:spChg chg="mod modVis">
          <ac:chgData name="Delegation Special Olympics" userId="dc2b5f29-21c3-463e-ae67-d335bec90f6b" providerId="ADAL" clId="{B60F99FF-E41C-46DA-A6ED-97CA1FD7BEE0}" dt="2021-06-03T09:21:50.653" v="226" actId="14429"/>
          <ac:spMkLst>
            <pc:docMk/>
            <pc:sldMk cId="2529810281" sldId="276"/>
            <ac:spMk id="4" creationId="{143C537C-C5DC-4771-92AB-184EBAA11ACE}"/>
          </ac:spMkLst>
        </pc:spChg>
        <pc:spChg chg="add mod modVis">
          <ac:chgData name="Delegation Special Olympics" userId="dc2b5f29-21c3-463e-ae67-d335bec90f6b" providerId="ADAL" clId="{B60F99FF-E41C-46DA-A6ED-97CA1FD7BEE0}" dt="2021-06-03T09:26:51.068" v="239" actId="20577"/>
          <ac:spMkLst>
            <pc:docMk/>
            <pc:sldMk cId="2529810281" sldId="276"/>
            <ac:spMk id="9" creationId="{B7F94560-1BF9-497E-B970-79D8C1173A3E}"/>
          </ac:spMkLst>
        </pc:spChg>
        <pc:spChg chg="add mod ord topLvl">
          <ac:chgData name="Delegation Special Olympics" userId="dc2b5f29-21c3-463e-ae67-d335bec90f6b" providerId="ADAL" clId="{B60F99FF-E41C-46DA-A6ED-97CA1FD7BEE0}" dt="2021-06-07T06:26:07.844" v="539" actId="164"/>
          <ac:spMkLst>
            <pc:docMk/>
            <pc:sldMk cId="2529810281" sldId="276"/>
            <ac:spMk id="11" creationId="{0605D412-C01D-4D94-8730-3F60F84B3744}"/>
          </ac:spMkLst>
        </pc:spChg>
        <pc:spChg chg="add mod ord topLvl modVis">
          <ac:chgData name="Delegation Special Olympics" userId="dc2b5f29-21c3-463e-ae67-d335bec90f6b" providerId="ADAL" clId="{B60F99FF-E41C-46DA-A6ED-97CA1FD7BEE0}" dt="2021-06-07T06:26:07.844" v="539" actId="164"/>
          <ac:spMkLst>
            <pc:docMk/>
            <pc:sldMk cId="2529810281" sldId="276"/>
            <ac:spMk id="13" creationId="{96C4C890-9C3C-45FE-92FE-4E1B4EDB976D}"/>
          </ac:spMkLst>
        </pc:spChg>
        <pc:grpChg chg="add mod">
          <ac:chgData name="Delegation Special Olympics" userId="dc2b5f29-21c3-463e-ae67-d335bec90f6b" providerId="ADAL" clId="{B60F99FF-E41C-46DA-A6ED-97CA1FD7BEE0}" dt="2021-06-07T06:26:12.340" v="540" actId="1076"/>
          <ac:grpSpMkLst>
            <pc:docMk/>
            <pc:sldMk cId="2529810281" sldId="276"/>
            <ac:grpSpMk id="5" creationId="{CB6A8460-DDA5-4E2A-A00C-90B1805A2491}"/>
          </ac:grpSpMkLst>
        </pc:grpChg>
        <pc:grpChg chg="add del mod">
          <ac:chgData name="Delegation Special Olympics" userId="dc2b5f29-21c3-463e-ae67-d335bec90f6b" providerId="ADAL" clId="{B60F99FF-E41C-46DA-A6ED-97CA1FD7BEE0}" dt="2021-06-03T09:18:17.989" v="147" actId="165"/>
          <ac:grpSpMkLst>
            <pc:docMk/>
            <pc:sldMk cId="2529810281" sldId="276"/>
            <ac:grpSpMk id="12" creationId="{84DBE3D6-EA1C-494B-9A93-BC0BC4E56CD8}"/>
          </ac:grpSpMkLst>
        </pc:grpChg>
        <pc:grpChg chg="add del mod">
          <ac:chgData name="Delegation Special Olympics" userId="dc2b5f29-21c3-463e-ae67-d335bec90f6b" providerId="ADAL" clId="{B60F99FF-E41C-46DA-A6ED-97CA1FD7BEE0}" dt="2021-06-07T06:24:05.914" v="503" actId="165"/>
          <ac:grpSpMkLst>
            <pc:docMk/>
            <pc:sldMk cId="2529810281" sldId="276"/>
            <ac:grpSpMk id="14" creationId="{4BAB6D21-B014-46CF-AD78-60AC7C127FD6}"/>
          </ac:grpSpMkLst>
        </pc:grpChg>
        <pc:graphicFrameChg chg="add mod">
          <ac:chgData name="Delegation Special Olympics" userId="dc2b5f29-21c3-463e-ae67-d335bec90f6b" providerId="ADAL" clId="{B60F99FF-E41C-46DA-A6ED-97CA1FD7BEE0}" dt="2021-06-03T09:10:03.150" v="62"/>
          <ac:graphicFrameMkLst>
            <pc:docMk/>
            <pc:sldMk cId="2529810281" sldId="276"/>
            <ac:graphicFrameMk id="5" creationId="{AF4733B4-3034-42E3-AC51-CE7998B3FFAA}"/>
          </ac:graphicFrameMkLst>
        </pc:graphicFrameChg>
        <pc:graphicFrameChg chg="add mod">
          <ac:chgData name="Delegation Special Olympics" userId="dc2b5f29-21c3-463e-ae67-d335bec90f6b" providerId="ADAL" clId="{B60F99FF-E41C-46DA-A6ED-97CA1FD7BEE0}" dt="2021-06-03T09:11:26.761" v="83"/>
          <ac:graphicFrameMkLst>
            <pc:docMk/>
            <pc:sldMk cId="2529810281" sldId="276"/>
            <ac:graphicFrameMk id="6" creationId="{AF4733B4-3034-42E3-AC51-CE7998B3FFAA}"/>
          </ac:graphicFrameMkLst>
        </pc:graphicFrameChg>
        <pc:graphicFrameChg chg="add del mod">
          <ac:chgData name="Delegation Special Olympics" userId="dc2b5f29-21c3-463e-ae67-d335bec90f6b" providerId="ADAL" clId="{B60F99FF-E41C-46DA-A6ED-97CA1FD7BEE0}" dt="2021-06-03T09:12:07.861" v="94" actId="478"/>
          <ac:graphicFrameMkLst>
            <pc:docMk/>
            <pc:sldMk cId="2529810281" sldId="276"/>
            <ac:graphicFrameMk id="7" creationId="{AF4733B4-3034-42E3-AC51-CE7998B3FFAA}"/>
          </ac:graphicFrameMkLst>
        </pc:graphicFrameChg>
        <pc:graphicFrameChg chg="add del mod topLvl">
          <ac:chgData name="Delegation Special Olympics" userId="dc2b5f29-21c3-463e-ae67-d335bec90f6b" providerId="ADAL" clId="{B60F99FF-E41C-46DA-A6ED-97CA1FD7BEE0}" dt="2021-06-07T06:24:30.651" v="506" actId="478"/>
          <ac:graphicFrameMkLst>
            <pc:docMk/>
            <pc:sldMk cId="2529810281" sldId="276"/>
            <ac:graphicFrameMk id="10" creationId="{AF4733B4-3034-42E3-AC51-CE7998B3FFAA}"/>
          </ac:graphicFrameMkLst>
        </pc:graphicFrameChg>
        <pc:graphicFrameChg chg="add mod">
          <ac:chgData name="Delegation Special Olympics" userId="dc2b5f29-21c3-463e-ae67-d335bec90f6b" providerId="ADAL" clId="{B60F99FF-E41C-46DA-A6ED-97CA1FD7BEE0}" dt="2021-06-07T06:26:07.844" v="539" actId="164"/>
          <ac:graphicFrameMkLst>
            <pc:docMk/>
            <pc:sldMk cId="2529810281" sldId="276"/>
            <ac:graphicFrameMk id="12" creationId="{AF4733B4-3034-42E3-AC51-CE7998B3FFAA}"/>
          </ac:graphicFrameMkLst>
        </pc:graphicFrameChg>
        <pc:picChg chg="add del">
          <ac:chgData name="Delegation Special Olympics" userId="dc2b5f29-21c3-463e-ae67-d335bec90f6b" providerId="ADAL" clId="{B60F99FF-E41C-46DA-A6ED-97CA1FD7BEE0}" dt="2021-06-07T06:23:46.601" v="499"/>
          <ac:picMkLst>
            <pc:docMk/>
            <pc:sldMk cId="2529810281" sldId="276"/>
            <ac:picMk id="3" creationId="{E937CECB-7088-49F8-A36D-2A5E8F6D24F1}"/>
          </ac:picMkLst>
        </pc:picChg>
        <pc:picChg chg="add mod">
          <ac:chgData name="Delegation Special Olympics" userId="dc2b5f29-21c3-463e-ae67-d335bec90f6b" providerId="ADAL" clId="{B60F99FF-E41C-46DA-A6ED-97CA1FD7BEE0}" dt="2021-06-03T09:27:09.979" v="241" actId="1076"/>
          <ac:picMkLst>
            <pc:docMk/>
            <pc:sldMk cId="2529810281" sldId="276"/>
            <ac:picMk id="16" creationId="{2923F0E8-66F8-4690-B9DB-76C8D0ABB3AA}"/>
          </ac:picMkLst>
        </pc:picChg>
        <pc:picChg chg="add del mod">
          <ac:chgData name="Delegation Special Olympics" userId="dc2b5f29-21c3-463e-ae67-d335bec90f6b" providerId="ADAL" clId="{B60F99FF-E41C-46DA-A6ED-97CA1FD7BEE0}" dt="2021-06-03T09:28:01.584" v="244" actId="478"/>
          <ac:picMkLst>
            <pc:docMk/>
            <pc:sldMk cId="2529810281" sldId="276"/>
            <ac:picMk id="18" creationId="{B46C3CDE-428C-45C9-A484-14426240D13F}"/>
          </ac:picMkLst>
        </pc:picChg>
      </pc:sldChg>
      <pc:sldChg chg="modSp mod">
        <pc:chgData name="Delegation Special Olympics" userId="dc2b5f29-21c3-463e-ae67-d335bec90f6b" providerId="ADAL" clId="{B60F99FF-E41C-46DA-A6ED-97CA1FD7BEE0}" dt="2021-06-07T06:36:49.262" v="590" actId="6549"/>
        <pc:sldMkLst>
          <pc:docMk/>
          <pc:sldMk cId="2584392054" sldId="277"/>
        </pc:sldMkLst>
        <pc:spChg chg="mod">
          <ac:chgData name="Delegation Special Olympics" userId="dc2b5f29-21c3-463e-ae67-d335bec90f6b" providerId="ADAL" clId="{B60F99FF-E41C-46DA-A6ED-97CA1FD7BEE0}" dt="2021-06-03T09:46:16.856" v="477" actId="20577"/>
          <ac:spMkLst>
            <pc:docMk/>
            <pc:sldMk cId="2584392054" sldId="277"/>
            <ac:spMk id="2" creationId="{33AD7DD0-466B-4894-9192-FFC9849D3EB2}"/>
          </ac:spMkLst>
        </pc:spChg>
        <pc:spChg chg="mod">
          <ac:chgData name="Delegation Special Olympics" userId="dc2b5f29-21c3-463e-ae67-d335bec90f6b" providerId="ADAL" clId="{B60F99FF-E41C-46DA-A6ED-97CA1FD7BEE0}" dt="2021-06-07T06:36:49.262" v="590" actId="6549"/>
          <ac:spMkLst>
            <pc:docMk/>
            <pc:sldMk cId="2584392054" sldId="277"/>
            <ac:spMk id="3" creationId="{C3319C35-E971-488B-B7F6-A77C1EE7F620}"/>
          </ac:spMkLst>
        </pc:spChg>
      </pc:sldChg>
      <pc:sldChg chg="addSp delSp modSp mod modClrScheme chgLayout">
        <pc:chgData name="Delegation Special Olympics" userId="dc2b5f29-21c3-463e-ae67-d335bec90f6b" providerId="ADAL" clId="{B60F99FF-E41C-46DA-A6ED-97CA1FD7BEE0}" dt="2021-06-03T09:46:26.603" v="481" actId="20577"/>
        <pc:sldMkLst>
          <pc:docMk/>
          <pc:sldMk cId="1150226610" sldId="278"/>
        </pc:sldMkLst>
        <pc:spChg chg="mod">
          <ac:chgData name="Delegation Special Olympics" userId="dc2b5f29-21c3-463e-ae67-d335bec90f6b" providerId="ADAL" clId="{B60F99FF-E41C-46DA-A6ED-97CA1FD7BEE0}" dt="2021-06-03T09:31:34.807" v="306" actId="26606"/>
          <ac:spMkLst>
            <pc:docMk/>
            <pc:sldMk cId="1150226610" sldId="278"/>
            <ac:spMk id="2" creationId="{9FA75513-58E1-4164-B0B3-EA8AF1300E74}"/>
          </ac:spMkLst>
        </pc:spChg>
        <pc:spChg chg="add del mod">
          <ac:chgData name="Delegation Special Olympics" userId="dc2b5f29-21c3-463e-ae67-d335bec90f6b" providerId="ADAL" clId="{B60F99FF-E41C-46DA-A6ED-97CA1FD7BEE0}" dt="2021-06-03T09:46:26.603" v="481" actId="20577"/>
          <ac:spMkLst>
            <pc:docMk/>
            <pc:sldMk cId="1150226610" sldId="278"/>
            <ac:spMk id="3" creationId="{7C922DF3-D188-488F-AB60-77D41FB1F5B5}"/>
          </ac:spMkLst>
        </pc:spChg>
        <pc:spChg chg="mod ord">
          <ac:chgData name="Delegation Special Olympics" userId="dc2b5f29-21c3-463e-ae67-d335bec90f6b" providerId="ADAL" clId="{B60F99FF-E41C-46DA-A6ED-97CA1FD7BEE0}" dt="2021-06-03T09:31:34.807" v="306" actId="26606"/>
          <ac:spMkLst>
            <pc:docMk/>
            <pc:sldMk cId="1150226610" sldId="278"/>
            <ac:spMk id="4" creationId="{194B5ABE-3837-4EAD-8B3C-61CDAF270BC5}"/>
          </ac:spMkLst>
        </pc:spChg>
        <pc:spChg chg="add del mod">
          <ac:chgData name="Delegation Special Olympics" userId="dc2b5f29-21c3-463e-ae67-d335bec90f6b" providerId="ADAL" clId="{B60F99FF-E41C-46DA-A6ED-97CA1FD7BEE0}" dt="2021-06-03T09:31:34.807" v="306" actId="26606"/>
          <ac:spMkLst>
            <pc:docMk/>
            <pc:sldMk cId="1150226610" sldId="278"/>
            <ac:spMk id="11" creationId="{D3DC6A5F-922C-4E8B-A73B-89C0024EA164}"/>
          </ac:spMkLst>
        </pc:spChg>
        <pc:picChg chg="add mod modCrop">
          <ac:chgData name="Delegation Special Olympics" userId="dc2b5f29-21c3-463e-ae67-d335bec90f6b" providerId="ADAL" clId="{B60F99FF-E41C-46DA-A6ED-97CA1FD7BEE0}" dt="2021-06-03T09:33:25.118" v="327" actId="1076"/>
          <ac:picMkLst>
            <pc:docMk/>
            <pc:sldMk cId="1150226610" sldId="278"/>
            <ac:picMk id="6" creationId="{D5D5EAC5-7DB2-4BB6-A113-5C116188050C}"/>
          </ac:picMkLst>
        </pc:picChg>
      </pc:sldChg>
      <pc:sldChg chg="modSp mod">
        <pc:chgData name="Delegation Special Olympics" userId="dc2b5f29-21c3-463e-ae67-d335bec90f6b" providerId="ADAL" clId="{B60F99FF-E41C-46DA-A6ED-97CA1FD7BEE0}" dt="2021-06-03T09:46:02.605" v="471" actId="20577"/>
        <pc:sldMkLst>
          <pc:docMk/>
          <pc:sldMk cId="849472371" sldId="280"/>
        </pc:sldMkLst>
        <pc:spChg chg="mod">
          <ac:chgData name="Delegation Special Olympics" userId="dc2b5f29-21c3-463e-ae67-d335bec90f6b" providerId="ADAL" clId="{B60F99FF-E41C-46DA-A6ED-97CA1FD7BEE0}" dt="2021-06-03T09:46:02.605" v="471" actId="20577"/>
          <ac:spMkLst>
            <pc:docMk/>
            <pc:sldMk cId="849472371" sldId="280"/>
            <ac:spMk id="2" creationId="{AE235A22-9A73-4BD2-9D2B-0D37FD700E53}"/>
          </ac:spMkLst>
        </pc:spChg>
      </pc:sldChg>
      <pc:sldChg chg="modSp mod">
        <pc:chgData name="Delegation Special Olympics" userId="dc2b5f29-21c3-463e-ae67-d335bec90f6b" providerId="ADAL" clId="{B60F99FF-E41C-46DA-A6ED-97CA1FD7BEE0}" dt="2021-06-03T09:42:35.967" v="449" actId="20577"/>
        <pc:sldMkLst>
          <pc:docMk/>
          <pc:sldMk cId="3091070481" sldId="283"/>
        </pc:sldMkLst>
        <pc:spChg chg="mod">
          <ac:chgData name="Delegation Special Olympics" userId="dc2b5f29-21c3-463e-ae67-d335bec90f6b" providerId="ADAL" clId="{B60F99FF-E41C-46DA-A6ED-97CA1FD7BEE0}" dt="2021-06-03T09:42:35.967" v="449" actId="20577"/>
          <ac:spMkLst>
            <pc:docMk/>
            <pc:sldMk cId="3091070481" sldId="283"/>
            <ac:spMk id="3" creationId="{94D2B892-A824-4C50-AD5B-65B8B4EA9A4E}"/>
          </ac:spMkLst>
        </pc:spChg>
      </pc:sldChg>
    </pc:docChg>
  </pc:docChgLst>
  <pc:docChgLst>
    <pc:chgData name="Irene Nanculaf" userId="f0561e8f-3728-41e9-a511-b1b221cd11e9" providerId="ADAL" clId="{456D50C3-BD5A-4728-9B6D-9F35665FE4ED}"/>
    <pc:docChg chg="modSld">
      <pc:chgData name="Irene Nanculaf" userId="f0561e8f-3728-41e9-a511-b1b221cd11e9" providerId="ADAL" clId="{456D50C3-BD5A-4728-9B6D-9F35665FE4ED}" dt="2021-07-06T14:21:14.481" v="5" actId="20577"/>
      <pc:docMkLst>
        <pc:docMk/>
      </pc:docMkLst>
      <pc:sldChg chg="modSp">
        <pc:chgData name="Irene Nanculaf" userId="f0561e8f-3728-41e9-a511-b1b221cd11e9" providerId="ADAL" clId="{456D50C3-BD5A-4728-9B6D-9F35665FE4ED}" dt="2021-07-06T14:19:36.444" v="1" actId="20577"/>
        <pc:sldMkLst>
          <pc:docMk/>
          <pc:sldMk cId="1078752443" sldId="290"/>
        </pc:sldMkLst>
        <pc:graphicFrameChg chg="mod">
          <ac:chgData name="Irene Nanculaf" userId="f0561e8f-3728-41e9-a511-b1b221cd11e9" providerId="ADAL" clId="{456D50C3-BD5A-4728-9B6D-9F35665FE4ED}" dt="2021-07-06T14:19:36.444" v="1" actId="20577"/>
          <ac:graphicFrameMkLst>
            <pc:docMk/>
            <pc:sldMk cId="1078752443" sldId="290"/>
            <ac:graphicFrameMk id="5" creationId="{4AD5D634-696B-496A-A048-AD3EF1776223}"/>
          </ac:graphicFrameMkLst>
        </pc:graphicFrameChg>
      </pc:sldChg>
      <pc:sldChg chg="modSp mod">
        <pc:chgData name="Irene Nanculaf" userId="f0561e8f-3728-41e9-a511-b1b221cd11e9" providerId="ADAL" clId="{456D50C3-BD5A-4728-9B6D-9F35665FE4ED}" dt="2021-07-06T14:21:14.481" v="5" actId="20577"/>
        <pc:sldMkLst>
          <pc:docMk/>
          <pc:sldMk cId="1459396435" sldId="297"/>
        </pc:sldMkLst>
        <pc:spChg chg="mod">
          <ac:chgData name="Irene Nanculaf" userId="f0561e8f-3728-41e9-a511-b1b221cd11e9" providerId="ADAL" clId="{456D50C3-BD5A-4728-9B6D-9F35665FE4ED}" dt="2021-07-06T14:21:14.481" v="5" actId="20577"/>
          <ac:spMkLst>
            <pc:docMk/>
            <pc:sldMk cId="1459396435" sldId="297"/>
            <ac:spMk id="6" creationId="{F2C21B69-848D-42F2-931A-E9C1CBDA0F7F}"/>
          </ac:spMkLst>
        </pc:spChg>
      </pc:sldChg>
    </pc:docChg>
  </pc:docChgLst>
  <pc:docChgLst>
    <pc:chgData name="Phoebe Cueni" userId="0300f222-83e1-4c48-8d40-fac8c6bc3caf" providerId="ADAL" clId="{3A5E39A7-2162-4A19-A313-B0A24523E7BE}"/>
    <pc:docChg chg="undo redo custSel addSld delSld modSld sldOrd">
      <pc:chgData name="Phoebe Cueni" userId="0300f222-83e1-4c48-8d40-fac8c6bc3caf" providerId="ADAL" clId="{3A5E39A7-2162-4A19-A313-B0A24523E7BE}" dt="2021-07-08T06:38:45.265" v="3410" actId="20577"/>
      <pc:docMkLst>
        <pc:docMk/>
      </pc:docMkLst>
      <pc:sldChg chg="modSp mod">
        <pc:chgData name="Phoebe Cueni" userId="0300f222-83e1-4c48-8d40-fac8c6bc3caf" providerId="ADAL" clId="{3A5E39A7-2162-4A19-A313-B0A24523E7BE}" dt="2021-07-07T12:27:41.044" v="3392" actId="20577"/>
        <pc:sldMkLst>
          <pc:docMk/>
          <pc:sldMk cId="2940451215" sldId="256"/>
        </pc:sldMkLst>
        <pc:spChg chg="mod">
          <ac:chgData name="Phoebe Cueni" userId="0300f222-83e1-4c48-8d40-fac8c6bc3caf" providerId="ADAL" clId="{3A5E39A7-2162-4A19-A313-B0A24523E7BE}" dt="2021-07-07T12:27:41.044" v="3392" actId="20577"/>
          <ac:spMkLst>
            <pc:docMk/>
            <pc:sldMk cId="2940451215" sldId="256"/>
            <ac:spMk id="8" creationId="{00000000-0000-0000-0000-000000000000}"/>
          </ac:spMkLst>
        </pc:spChg>
        <pc:spChg chg="mod">
          <ac:chgData name="Phoebe Cueni" userId="0300f222-83e1-4c48-8d40-fac8c6bc3caf" providerId="ADAL" clId="{3A5E39A7-2162-4A19-A313-B0A24523E7BE}" dt="2021-07-06T14:48:24.882" v="3067" actId="20577"/>
          <ac:spMkLst>
            <pc:docMk/>
            <pc:sldMk cId="2940451215" sldId="256"/>
            <ac:spMk id="9" creationId="{00000000-0000-0000-0000-000000000000}"/>
          </ac:spMkLst>
        </pc:spChg>
      </pc:sldChg>
      <pc:sldChg chg="modSp mod modNotesTx">
        <pc:chgData name="Phoebe Cueni" userId="0300f222-83e1-4c48-8d40-fac8c6bc3caf" providerId="ADAL" clId="{3A5E39A7-2162-4A19-A313-B0A24523E7BE}" dt="2021-07-06T14:51:52.449" v="3068" actId="20577"/>
        <pc:sldMkLst>
          <pc:docMk/>
          <pc:sldMk cId="3318369797" sldId="272"/>
        </pc:sldMkLst>
        <pc:spChg chg="mod">
          <ac:chgData name="Phoebe Cueni" userId="0300f222-83e1-4c48-8d40-fac8c6bc3caf" providerId="ADAL" clId="{3A5E39A7-2162-4A19-A313-B0A24523E7BE}" dt="2021-07-06T14:51:52.449" v="3068" actId="20577"/>
          <ac:spMkLst>
            <pc:docMk/>
            <pc:sldMk cId="3318369797" sldId="272"/>
            <ac:spMk id="3" creationId="{497D3F9C-CF0F-49B9-A0EE-9008E88E3DD8}"/>
          </ac:spMkLst>
        </pc:spChg>
      </pc:sldChg>
      <pc:sldChg chg="del">
        <pc:chgData name="Phoebe Cueni" userId="0300f222-83e1-4c48-8d40-fac8c6bc3caf" providerId="ADAL" clId="{3A5E39A7-2162-4A19-A313-B0A24523E7BE}" dt="2021-06-29T16:21:50.798" v="541" actId="47"/>
        <pc:sldMkLst>
          <pc:docMk/>
          <pc:sldMk cId="2413524320" sldId="273"/>
        </pc:sldMkLst>
      </pc:sldChg>
      <pc:sldChg chg="del">
        <pc:chgData name="Phoebe Cueni" userId="0300f222-83e1-4c48-8d40-fac8c6bc3caf" providerId="ADAL" clId="{3A5E39A7-2162-4A19-A313-B0A24523E7BE}" dt="2021-06-29T16:21:50.798" v="541" actId="47"/>
        <pc:sldMkLst>
          <pc:docMk/>
          <pc:sldMk cId="3952739235" sldId="274"/>
        </pc:sldMkLst>
      </pc:sldChg>
      <pc:sldChg chg="del">
        <pc:chgData name="Phoebe Cueni" userId="0300f222-83e1-4c48-8d40-fac8c6bc3caf" providerId="ADAL" clId="{3A5E39A7-2162-4A19-A313-B0A24523E7BE}" dt="2021-06-29T16:21:50.798" v="541" actId="47"/>
        <pc:sldMkLst>
          <pc:docMk/>
          <pc:sldMk cId="2446421060" sldId="275"/>
        </pc:sldMkLst>
      </pc:sldChg>
      <pc:sldChg chg="addSp delSp modSp mod modNotesTx">
        <pc:chgData name="Phoebe Cueni" userId="0300f222-83e1-4c48-8d40-fac8c6bc3caf" providerId="ADAL" clId="{3A5E39A7-2162-4A19-A313-B0A24523E7BE}" dt="2021-07-06T05:31:16.392" v="1667" actId="404"/>
        <pc:sldMkLst>
          <pc:docMk/>
          <pc:sldMk cId="2529810281" sldId="276"/>
        </pc:sldMkLst>
        <pc:spChg chg="del mod">
          <ac:chgData name="Phoebe Cueni" userId="0300f222-83e1-4c48-8d40-fac8c6bc3caf" providerId="ADAL" clId="{3A5E39A7-2162-4A19-A313-B0A24523E7BE}" dt="2021-06-29T16:22:00.417" v="544"/>
          <ac:spMkLst>
            <pc:docMk/>
            <pc:sldMk cId="2529810281" sldId="276"/>
            <ac:spMk id="2" creationId="{A20959B4-07D7-40B6-9BA4-5E6540B2753F}"/>
          </ac:spMkLst>
        </pc:spChg>
        <pc:spChg chg="add mod">
          <ac:chgData name="Phoebe Cueni" userId="0300f222-83e1-4c48-8d40-fac8c6bc3caf" providerId="ADAL" clId="{3A5E39A7-2162-4A19-A313-B0A24523E7BE}" dt="2021-07-06T05:26:03.102" v="1439" actId="20577"/>
          <ac:spMkLst>
            <pc:docMk/>
            <pc:sldMk cId="2529810281" sldId="276"/>
            <ac:spMk id="3" creationId="{0018DEBE-BE3E-4690-8B35-897403EF5951}"/>
          </ac:spMkLst>
        </pc:spChg>
        <pc:spChg chg="mod">
          <ac:chgData name="Phoebe Cueni" userId="0300f222-83e1-4c48-8d40-fac8c6bc3caf" providerId="ADAL" clId="{3A5E39A7-2162-4A19-A313-B0A24523E7BE}" dt="2021-06-29T16:22:00.417" v="544"/>
          <ac:spMkLst>
            <pc:docMk/>
            <pc:sldMk cId="2529810281" sldId="276"/>
            <ac:spMk id="4" creationId="{143C537C-C5DC-4771-92AB-184EBAA11ACE}"/>
          </ac:spMkLst>
        </pc:spChg>
        <pc:spChg chg="add mod">
          <ac:chgData name="Phoebe Cueni" userId="0300f222-83e1-4c48-8d40-fac8c6bc3caf" providerId="ADAL" clId="{3A5E39A7-2162-4A19-A313-B0A24523E7BE}" dt="2021-07-06T05:31:16.392" v="1667" actId="404"/>
          <ac:spMkLst>
            <pc:docMk/>
            <pc:sldMk cId="2529810281" sldId="276"/>
            <ac:spMk id="6" creationId="{B4E92ED4-61C0-48C3-9D85-DDFAC2C17DA4}"/>
          </ac:spMkLst>
        </pc:spChg>
        <pc:spChg chg="mod">
          <ac:chgData name="Phoebe Cueni" userId="0300f222-83e1-4c48-8d40-fac8c6bc3caf" providerId="ADAL" clId="{3A5E39A7-2162-4A19-A313-B0A24523E7BE}" dt="2021-07-06T05:26:45.849" v="1446" actId="14100"/>
          <ac:spMkLst>
            <pc:docMk/>
            <pc:sldMk cId="2529810281" sldId="276"/>
            <ac:spMk id="7" creationId="{A192C064-124C-4644-B82E-7078C79398DB}"/>
          </ac:spMkLst>
        </pc:spChg>
        <pc:spChg chg="mod">
          <ac:chgData name="Phoebe Cueni" userId="0300f222-83e1-4c48-8d40-fac8c6bc3caf" providerId="ADAL" clId="{3A5E39A7-2162-4A19-A313-B0A24523E7BE}" dt="2021-07-06T05:28:34.424" v="1465" actId="255"/>
          <ac:spMkLst>
            <pc:docMk/>
            <pc:sldMk cId="2529810281" sldId="276"/>
            <ac:spMk id="8" creationId="{0D270976-16E5-4649-B5E7-56A78EE6C9D7}"/>
          </ac:spMkLst>
        </pc:spChg>
        <pc:spChg chg="del mod">
          <ac:chgData name="Phoebe Cueni" userId="0300f222-83e1-4c48-8d40-fac8c6bc3caf" providerId="ADAL" clId="{3A5E39A7-2162-4A19-A313-B0A24523E7BE}" dt="2021-06-29T16:22:00.417" v="544"/>
          <ac:spMkLst>
            <pc:docMk/>
            <pc:sldMk cId="2529810281" sldId="276"/>
            <ac:spMk id="9" creationId="{B7F94560-1BF9-497E-B970-79D8C1173A3E}"/>
          </ac:spMkLst>
        </pc:spChg>
        <pc:grpChg chg="del">
          <ac:chgData name="Phoebe Cueni" userId="0300f222-83e1-4c48-8d40-fac8c6bc3caf" providerId="ADAL" clId="{3A5E39A7-2162-4A19-A313-B0A24523E7BE}" dt="2021-06-29T16:22:01.695" v="545" actId="478"/>
          <ac:grpSpMkLst>
            <pc:docMk/>
            <pc:sldMk cId="2529810281" sldId="276"/>
            <ac:grpSpMk id="5" creationId="{CB6A8460-DDA5-4E2A-A00C-90B1805A2491}"/>
          </ac:grpSpMkLst>
        </pc:grpChg>
        <pc:grpChg chg="add mod">
          <ac:chgData name="Phoebe Cueni" userId="0300f222-83e1-4c48-8d40-fac8c6bc3caf" providerId="ADAL" clId="{3A5E39A7-2162-4A19-A313-B0A24523E7BE}" dt="2021-07-06T05:28:55.768" v="1469" actId="1076"/>
          <ac:grpSpMkLst>
            <pc:docMk/>
            <pc:sldMk cId="2529810281" sldId="276"/>
            <ac:grpSpMk id="5" creationId="{E180FC2D-5537-431C-8D53-8DCE1A8403AB}"/>
          </ac:grpSpMkLst>
        </pc:grpChg>
        <pc:picChg chg="del">
          <ac:chgData name="Phoebe Cueni" userId="0300f222-83e1-4c48-8d40-fac8c6bc3caf" providerId="ADAL" clId="{3A5E39A7-2162-4A19-A313-B0A24523E7BE}" dt="2021-06-29T16:22:03.123" v="546" actId="478"/>
          <ac:picMkLst>
            <pc:docMk/>
            <pc:sldMk cId="2529810281" sldId="276"/>
            <ac:picMk id="16" creationId="{2923F0E8-66F8-4690-B9DB-76C8D0ABB3AA}"/>
          </ac:picMkLst>
        </pc:picChg>
      </pc:sldChg>
      <pc:sldChg chg="modSp del mod ord modNotesTx">
        <pc:chgData name="Phoebe Cueni" userId="0300f222-83e1-4c48-8d40-fac8c6bc3caf" providerId="ADAL" clId="{3A5E39A7-2162-4A19-A313-B0A24523E7BE}" dt="2021-07-06T06:10:07.470" v="2124" actId="47"/>
        <pc:sldMkLst>
          <pc:docMk/>
          <pc:sldMk cId="2584392054" sldId="277"/>
        </pc:sldMkLst>
        <pc:spChg chg="mod">
          <ac:chgData name="Phoebe Cueni" userId="0300f222-83e1-4c48-8d40-fac8c6bc3caf" providerId="ADAL" clId="{3A5E39A7-2162-4A19-A313-B0A24523E7BE}" dt="2021-06-30T05:37:33.271" v="603" actId="6549"/>
          <ac:spMkLst>
            <pc:docMk/>
            <pc:sldMk cId="2584392054" sldId="277"/>
            <ac:spMk id="3" creationId="{C3319C35-E971-488B-B7F6-A77C1EE7F620}"/>
          </ac:spMkLst>
        </pc:spChg>
      </pc:sldChg>
      <pc:sldChg chg="del">
        <pc:chgData name="Phoebe Cueni" userId="0300f222-83e1-4c48-8d40-fac8c6bc3caf" providerId="ADAL" clId="{3A5E39A7-2162-4A19-A313-B0A24523E7BE}" dt="2021-06-30T05:38:12.249" v="610" actId="47"/>
        <pc:sldMkLst>
          <pc:docMk/>
          <pc:sldMk cId="1150226610" sldId="278"/>
        </pc:sldMkLst>
      </pc:sldChg>
      <pc:sldChg chg="modSp mod">
        <pc:chgData name="Phoebe Cueni" userId="0300f222-83e1-4c48-8d40-fac8c6bc3caf" providerId="ADAL" clId="{3A5E39A7-2162-4A19-A313-B0A24523E7BE}" dt="2021-06-29T16:20:15.420" v="540" actId="5793"/>
        <pc:sldMkLst>
          <pc:docMk/>
          <pc:sldMk cId="2991235581" sldId="279"/>
        </pc:sldMkLst>
        <pc:spChg chg="mod">
          <ac:chgData name="Phoebe Cueni" userId="0300f222-83e1-4c48-8d40-fac8c6bc3caf" providerId="ADAL" clId="{3A5E39A7-2162-4A19-A313-B0A24523E7BE}" dt="2021-06-29T16:20:15.420" v="540" actId="5793"/>
          <ac:spMkLst>
            <pc:docMk/>
            <pc:sldMk cId="2991235581" sldId="279"/>
            <ac:spMk id="2" creationId="{2488DD1F-5C83-4725-9F39-08BE98A1515F}"/>
          </ac:spMkLst>
        </pc:spChg>
      </pc:sldChg>
      <pc:sldChg chg="modSp mod">
        <pc:chgData name="Phoebe Cueni" userId="0300f222-83e1-4c48-8d40-fac8c6bc3caf" providerId="ADAL" clId="{3A5E39A7-2162-4A19-A313-B0A24523E7BE}" dt="2021-06-30T05:37:03.155" v="580" actId="20577"/>
        <pc:sldMkLst>
          <pc:docMk/>
          <pc:sldMk cId="849472371" sldId="280"/>
        </pc:sldMkLst>
        <pc:spChg chg="mod">
          <ac:chgData name="Phoebe Cueni" userId="0300f222-83e1-4c48-8d40-fac8c6bc3caf" providerId="ADAL" clId="{3A5E39A7-2162-4A19-A313-B0A24523E7BE}" dt="2021-06-30T05:37:03.155" v="580" actId="20577"/>
          <ac:spMkLst>
            <pc:docMk/>
            <pc:sldMk cId="849472371" sldId="280"/>
            <ac:spMk id="2" creationId="{AE235A22-9A73-4BD2-9D2B-0D37FD700E53}"/>
          </ac:spMkLst>
        </pc:spChg>
      </pc:sldChg>
      <pc:sldChg chg="modSp mod">
        <pc:chgData name="Phoebe Cueni" userId="0300f222-83e1-4c48-8d40-fac8c6bc3caf" providerId="ADAL" clId="{3A5E39A7-2162-4A19-A313-B0A24523E7BE}" dt="2021-07-06T05:57:41.111" v="1754" actId="20577"/>
        <pc:sldMkLst>
          <pc:docMk/>
          <pc:sldMk cId="52713590" sldId="282"/>
        </pc:sldMkLst>
        <pc:spChg chg="mod">
          <ac:chgData name="Phoebe Cueni" userId="0300f222-83e1-4c48-8d40-fac8c6bc3caf" providerId="ADAL" clId="{3A5E39A7-2162-4A19-A313-B0A24523E7BE}" dt="2021-07-06T05:57:41.111" v="1754" actId="20577"/>
          <ac:spMkLst>
            <pc:docMk/>
            <pc:sldMk cId="52713590" sldId="282"/>
            <ac:spMk id="2" creationId="{9FDFE9D9-3599-491B-9AFE-6933F6A30CE4}"/>
          </ac:spMkLst>
        </pc:spChg>
      </pc:sldChg>
      <pc:sldChg chg="modSp mod ord modNotesTx">
        <pc:chgData name="Phoebe Cueni" userId="0300f222-83e1-4c48-8d40-fac8c6bc3caf" providerId="ADAL" clId="{3A5E39A7-2162-4A19-A313-B0A24523E7BE}" dt="2021-07-08T06:38:45.265" v="3410" actId="20577"/>
        <pc:sldMkLst>
          <pc:docMk/>
          <pc:sldMk cId="3091070481" sldId="283"/>
        </pc:sldMkLst>
        <pc:spChg chg="mod">
          <ac:chgData name="Phoebe Cueni" userId="0300f222-83e1-4c48-8d40-fac8c6bc3caf" providerId="ADAL" clId="{3A5E39A7-2162-4A19-A313-B0A24523E7BE}" dt="2021-07-06T07:17:53.135" v="2828" actId="20577"/>
          <ac:spMkLst>
            <pc:docMk/>
            <pc:sldMk cId="3091070481" sldId="283"/>
            <ac:spMk id="2" creationId="{01E3248E-340F-4D09-AAA2-4E75D563DC11}"/>
          </ac:spMkLst>
        </pc:spChg>
        <pc:spChg chg="mod">
          <ac:chgData name="Phoebe Cueni" userId="0300f222-83e1-4c48-8d40-fac8c6bc3caf" providerId="ADAL" clId="{3A5E39A7-2162-4A19-A313-B0A24523E7BE}" dt="2021-07-08T06:38:45.265" v="3410" actId="20577"/>
          <ac:spMkLst>
            <pc:docMk/>
            <pc:sldMk cId="3091070481" sldId="283"/>
            <ac:spMk id="3" creationId="{94D2B892-A824-4C50-AD5B-65B8B4EA9A4E}"/>
          </ac:spMkLst>
        </pc:spChg>
      </pc:sldChg>
      <pc:sldChg chg="modSp mod">
        <pc:chgData name="Phoebe Cueni" userId="0300f222-83e1-4c48-8d40-fac8c6bc3caf" providerId="ADAL" clId="{3A5E39A7-2162-4A19-A313-B0A24523E7BE}" dt="2021-06-30T05:37:17.510" v="598" actId="20577"/>
        <pc:sldMkLst>
          <pc:docMk/>
          <pc:sldMk cId="4089412637" sldId="285"/>
        </pc:sldMkLst>
        <pc:spChg chg="mod">
          <ac:chgData name="Phoebe Cueni" userId="0300f222-83e1-4c48-8d40-fac8c6bc3caf" providerId="ADAL" clId="{3A5E39A7-2162-4A19-A313-B0A24523E7BE}" dt="2021-06-30T05:37:17.510" v="598" actId="20577"/>
          <ac:spMkLst>
            <pc:docMk/>
            <pc:sldMk cId="4089412637" sldId="285"/>
            <ac:spMk id="2" creationId="{AE235A22-9A73-4BD2-9D2B-0D37FD700E53}"/>
          </ac:spMkLst>
        </pc:spChg>
      </pc:sldChg>
      <pc:sldChg chg="del">
        <pc:chgData name="Phoebe Cueni" userId="0300f222-83e1-4c48-8d40-fac8c6bc3caf" providerId="ADAL" clId="{3A5E39A7-2162-4A19-A313-B0A24523E7BE}" dt="2021-06-30T05:37:21.693" v="599" actId="47"/>
        <pc:sldMkLst>
          <pc:docMk/>
          <pc:sldMk cId="1096034816" sldId="286"/>
        </pc:sldMkLst>
      </pc:sldChg>
      <pc:sldChg chg="add del">
        <pc:chgData name="Phoebe Cueni" userId="0300f222-83e1-4c48-8d40-fac8c6bc3caf" providerId="ADAL" clId="{3A5E39A7-2162-4A19-A313-B0A24523E7BE}" dt="2021-06-30T05:40:18.086" v="651" actId="47"/>
        <pc:sldMkLst>
          <pc:docMk/>
          <pc:sldMk cId="190338448" sldId="287"/>
        </pc:sldMkLst>
      </pc:sldChg>
      <pc:sldChg chg="del">
        <pc:chgData name="Phoebe Cueni" userId="0300f222-83e1-4c48-8d40-fac8c6bc3caf" providerId="ADAL" clId="{3A5E39A7-2162-4A19-A313-B0A24523E7BE}" dt="2021-06-30T05:37:21.693" v="599" actId="47"/>
        <pc:sldMkLst>
          <pc:docMk/>
          <pc:sldMk cId="1692498745" sldId="288"/>
        </pc:sldMkLst>
      </pc:sldChg>
      <pc:sldChg chg="del">
        <pc:chgData name="Phoebe Cueni" userId="0300f222-83e1-4c48-8d40-fac8c6bc3caf" providerId="ADAL" clId="{3A5E39A7-2162-4A19-A313-B0A24523E7BE}" dt="2021-06-30T05:37:21.693" v="599" actId="47"/>
        <pc:sldMkLst>
          <pc:docMk/>
          <pc:sldMk cId="495553340" sldId="289"/>
        </pc:sldMkLst>
      </pc:sldChg>
      <pc:sldChg chg="addSp delSp modSp mod ord modNotesTx">
        <pc:chgData name="Phoebe Cueni" userId="0300f222-83e1-4c48-8d40-fac8c6bc3caf" providerId="ADAL" clId="{3A5E39A7-2162-4A19-A313-B0A24523E7BE}" dt="2021-07-07T12:17:39.088" v="3099" actId="6549"/>
        <pc:sldMkLst>
          <pc:docMk/>
          <pc:sldMk cId="1078752443" sldId="290"/>
        </pc:sldMkLst>
        <pc:spChg chg="mod">
          <ac:chgData name="Phoebe Cueni" userId="0300f222-83e1-4c48-8d40-fac8c6bc3caf" providerId="ADAL" clId="{3A5E39A7-2162-4A19-A313-B0A24523E7BE}" dt="2021-07-05T13:05:47.661" v="886" actId="20577"/>
          <ac:spMkLst>
            <pc:docMk/>
            <pc:sldMk cId="1078752443" sldId="290"/>
            <ac:spMk id="2" creationId="{C350E805-3AEF-4A03-A8DC-B9A6EFA0E53D}"/>
          </ac:spMkLst>
        </pc:spChg>
        <pc:spChg chg="del mod">
          <ac:chgData name="Phoebe Cueni" userId="0300f222-83e1-4c48-8d40-fac8c6bc3caf" providerId="ADAL" clId="{3A5E39A7-2162-4A19-A313-B0A24523E7BE}" dt="2021-07-05T13:10:32.632" v="1315" actId="478"/>
          <ac:spMkLst>
            <pc:docMk/>
            <pc:sldMk cId="1078752443" sldId="290"/>
            <ac:spMk id="3" creationId="{8D676C4F-04C5-48AA-B93E-32E81CD596E6}"/>
          </ac:spMkLst>
        </pc:spChg>
        <pc:spChg chg="add del mod">
          <ac:chgData name="Phoebe Cueni" userId="0300f222-83e1-4c48-8d40-fac8c6bc3caf" providerId="ADAL" clId="{3A5E39A7-2162-4A19-A313-B0A24523E7BE}" dt="2021-07-05T13:10:38.418" v="1316" actId="478"/>
          <ac:spMkLst>
            <pc:docMk/>
            <pc:sldMk cId="1078752443" sldId="290"/>
            <ac:spMk id="6" creationId="{B36C88EE-96EA-4D92-BC0D-FBDAB708D23A}"/>
          </ac:spMkLst>
        </pc:spChg>
        <pc:graphicFrameChg chg="add mod">
          <ac:chgData name="Phoebe Cueni" userId="0300f222-83e1-4c48-8d40-fac8c6bc3caf" providerId="ADAL" clId="{3A5E39A7-2162-4A19-A313-B0A24523E7BE}" dt="2021-07-06T05:23:48.740" v="1414" actId="20577"/>
          <ac:graphicFrameMkLst>
            <pc:docMk/>
            <pc:sldMk cId="1078752443" sldId="290"/>
            <ac:graphicFrameMk id="5" creationId="{4AD5D634-696B-496A-A048-AD3EF1776223}"/>
          </ac:graphicFrameMkLst>
        </pc:graphicFrameChg>
      </pc:sldChg>
      <pc:sldChg chg="addSp delSp modSp mod">
        <pc:chgData name="Phoebe Cueni" userId="0300f222-83e1-4c48-8d40-fac8c6bc3caf" providerId="ADAL" clId="{3A5E39A7-2162-4A19-A313-B0A24523E7BE}" dt="2021-06-30T05:42:15.635" v="740" actId="113"/>
        <pc:sldMkLst>
          <pc:docMk/>
          <pc:sldMk cId="1452815364" sldId="291"/>
        </pc:sldMkLst>
        <pc:spChg chg="add mod">
          <ac:chgData name="Phoebe Cueni" userId="0300f222-83e1-4c48-8d40-fac8c6bc3caf" providerId="ADAL" clId="{3A5E39A7-2162-4A19-A313-B0A24523E7BE}" dt="2021-06-30T05:42:15.635" v="740" actId="113"/>
          <ac:spMkLst>
            <pc:docMk/>
            <pc:sldMk cId="1452815364" sldId="291"/>
            <ac:spMk id="2" creationId="{56BC86D5-7370-435B-9B48-CFA36D6093DE}"/>
          </ac:spMkLst>
        </pc:spChg>
        <pc:spChg chg="mod">
          <ac:chgData name="Phoebe Cueni" userId="0300f222-83e1-4c48-8d40-fac8c6bc3caf" providerId="ADAL" clId="{3A5E39A7-2162-4A19-A313-B0A24523E7BE}" dt="2021-06-30T05:38:08.929" v="609" actId="20577"/>
          <ac:spMkLst>
            <pc:docMk/>
            <pc:sldMk cId="1452815364" sldId="291"/>
            <ac:spMk id="13" creationId="{3F3B3999-6E86-43C2-A6D8-046587DB60BA}"/>
          </ac:spMkLst>
        </pc:spChg>
        <pc:picChg chg="del">
          <ac:chgData name="Phoebe Cueni" userId="0300f222-83e1-4c48-8d40-fac8c6bc3caf" providerId="ADAL" clId="{3A5E39A7-2162-4A19-A313-B0A24523E7BE}" dt="2021-06-30T05:38:06.270" v="607" actId="478"/>
          <ac:picMkLst>
            <pc:docMk/>
            <pc:sldMk cId="1452815364" sldId="291"/>
            <ac:picMk id="6" creationId="{07D8A29B-D0DB-4D5A-B20A-B558C098C87A}"/>
          </ac:picMkLst>
        </pc:picChg>
      </pc:sldChg>
      <pc:sldChg chg="del">
        <pc:chgData name="Phoebe Cueni" userId="0300f222-83e1-4c48-8d40-fac8c6bc3caf" providerId="ADAL" clId="{3A5E39A7-2162-4A19-A313-B0A24523E7BE}" dt="2021-06-30T05:42:19.592" v="741" actId="2696"/>
        <pc:sldMkLst>
          <pc:docMk/>
          <pc:sldMk cId="3142170706" sldId="292"/>
        </pc:sldMkLst>
      </pc:sldChg>
      <pc:sldChg chg="addSp delSp modSp new mod">
        <pc:chgData name="Phoebe Cueni" userId="0300f222-83e1-4c48-8d40-fac8c6bc3caf" providerId="ADAL" clId="{3A5E39A7-2162-4A19-A313-B0A24523E7BE}" dt="2021-07-06T07:17:37.429" v="2827" actId="6549"/>
        <pc:sldMkLst>
          <pc:docMk/>
          <pc:sldMk cId="723091019" sldId="293"/>
        </pc:sldMkLst>
        <pc:spChg chg="del">
          <ac:chgData name="Phoebe Cueni" userId="0300f222-83e1-4c48-8d40-fac8c6bc3caf" providerId="ADAL" clId="{3A5E39A7-2162-4A19-A313-B0A24523E7BE}" dt="2021-06-30T05:39:17.441" v="638"/>
          <ac:spMkLst>
            <pc:docMk/>
            <pc:sldMk cId="723091019" sldId="293"/>
            <ac:spMk id="2" creationId="{0D07DA91-117C-447A-986E-E75695BCF6AA}"/>
          </ac:spMkLst>
        </pc:spChg>
        <pc:spChg chg="mod">
          <ac:chgData name="Phoebe Cueni" userId="0300f222-83e1-4c48-8d40-fac8c6bc3caf" providerId="ADAL" clId="{3A5E39A7-2162-4A19-A313-B0A24523E7BE}" dt="2021-06-30T05:39:25.374" v="641" actId="6549"/>
          <ac:spMkLst>
            <pc:docMk/>
            <pc:sldMk cId="723091019" sldId="293"/>
            <ac:spMk id="3" creationId="{88899F59-4E23-41D9-B117-3458FDFFE368}"/>
          </ac:spMkLst>
        </pc:spChg>
        <pc:spChg chg="add mod">
          <ac:chgData name="Phoebe Cueni" userId="0300f222-83e1-4c48-8d40-fac8c6bc3caf" providerId="ADAL" clId="{3A5E39A7-2162-4A19-A313-B0A24523E7BE}" dt="2021-07-06T07:17:37.429" v="2827" actId="6549"/>
          <ac:spMkLst>
            <pc:docMk/>
            <pc:sldMk cId="723091019" sldId="293"/>
            <ac:spMk id="8" creationId="{206DA163-3045-4A59-B9B6-8932319706DF}"/>
          </ac:spMkLst>
        </pc:spChg>
        <pc:spChg chg="add mod">
          <ac:chgData name="Phoebe Cueni" userId="0300f222-83e1-4c48-8d40-fac8c6bc3caf" providerId="ADAL" clId="{3A5E39A7-2162-4A19-A313-B0A24523E7BE}" dt="2021-06-30T05:43:59.654" v="790"/>
          <ac:spMkLst>
            <pc:docMk/>
            <pc:sldMk cId="723091019" sldId="293"/>
            <ac:spMk id="9" creationId="{97B53D13-1CA4-4716-8853-424EF226F8CD}"/>
          </ac:spMkLst>
        </pc:spChg>
        <pc:picChg chg="add mod">
          <ac:chgData name="Phoebe Cueni" userId="0300f222-83e1-4c48-8d40-fac8c6bc3caf" providerId="ADAL" clId="{3A5E39A7-2162-4A19-A313-B0A24523E7BE}" dt="2021-06-30T05:39:48.458" v="647" actId="1076"/>
          <ac:picMkLst>
            <pc:docMk/>
            <pc:sldMk cId="723091019" sldId="293"/>
            <ac:picMk id="5" creationId="{627A8716-EC5D-474B-90A3-F61C38E86DB3}"/>
          </ac:picMkLst>
        </pc:picChg>
        <pc:picChg chg="add mod">
          <ac:chgData name="Phoebe Cueni" userId="0300f222-83e1-4c48-8d40-fac8c6bc3caf" providerId="ADAL" clId="{3A5E39A7-2162-4A19-A313-B0A24523E7BE}" dt="2021-06-30T05:40:06.849" v="650" actId="1076"/>
          <ac:picMkLst>
            <pc:docMk/>
            <pc:sldMk cId="723091019" sldId="293"/>
            <ac:picMk id="7" creationId="{E1687A59-845D-444B-975D-0784A70EE405}"/>
          </ac:picMkLst>
        </pc:picChg>
      </pc:sldChg>
      <pc:sldChg chg="modSp new mod ord">
        <pc:chgData name="Phoebe Cueni" userId="0300f222-83e1-4c48-8d40-fac8c6bc3caf" providerId="ADAL" clId="{3A5E39A7-2162-4A19-A313-B0A24523E7BE}" dt="2021-06-30T05:43:41.320" v="789" actId="20577"/>
        <pc:sldMkLst>
          <pc:docMk/>
          <pc:sldMk cId="822147853" sldId="294"/>
        </pc:sldMkLst>
        <pc:spChg chg="mod">
          <ac:chgData name="Phoebe Cueni" userId="0300f222-83e1-4c48-8d40-fac8c6bc3caf" providerId="ADAL" clId="{3A5E39A7-2162-4A19-A313-B0A24523E7BE}" dt="2021-06-30T05:42:41.636" v="755" actId="20577"/>
          <ac:spMkLst>
            <pc:docMk/>
            <pc:sldMk cId="822147853" sldId="294"/>
            <ac:spMk id="2" creationId="{37C0C650-0ED0-4373-A70F-83095972FE6C}"/>
          </ac:spMkLst>
        </pc:spChg>
        <pc:spChg chg="mod">
          <ac:chgData name="Phoebe Cueni" userId="0300f222-83e1-4c48-8d40-fac8c6bc3caf" providerId="ADAL" clId="{3A5E39A7-2162-4A19-A313-B0A24523E7BE}" dt="2021-06-30T05:43:41.320" v="789" actId="20577"/>
          <ac:spMkLst>
            <pc:docMk/>
            <pc:sldMk cId="822147853" sldId="294"/>
            <ac:spMk id="3" creationId="{D7678C05-B833-4AB5-913F-566F1891DB4B}"/>
          </ac:spMkLst>
        </pc:spChg>
      </pc:sldChg>
      <pc:sldChg chg="modSp new mod modAnim">
        <pc:chgData name="Phoebe Cueni" userId="0300f222-83e1-4c48-8d40-fac8c6bc3caf" providerId="ADAL" clId="{3A5E39A7-2162-4A19-A313-B0A24523E7BE}" dt="2021-07-07T12:26:07.724" v="3352" actId="20577"/>
        <pc:sldMkLst>
          <pc:docMk/>
          <pc:sldMk cId="2447993799" sldId="295"/>
        </pc:sldMkLst>
        <pc:spChg chg="mod">
          <ac:chgData name="Phoebe Cueni" userId="0300f222-83e1-4c48-8d40-fac8c6bc3caf" providerId="ADAL" clId="{3A5E39A7-2162-4A19-A313-B0A24523E7BE}" dt="2021-07-07T12:26:07.724" v="3352" actId="20577"/>
          <ac:spMkLst>
            <pc:docMk/>
            <pc:sldMk cId="2447993799" sldId="295"/>
            <ac:spMk id="3" creationId="{E3F8127B-552A-4393-B601-C9CF21DAB17D}"/>
          </ac:spMkLst>
        </pc:spChg>
        <pc:picChg chg="mod">
          <ac:chgData name="Phoebe Cueni" userId="0300f222-83e1-4c48-8d40-fac8c6bc3caf" providerId="ADAL" clId="{3A5E39A7-2162-4A19-A313-B0A24523E7BE}" dt="2021-07-07T12:24:38.185" v="3267" actId="1076"/>
          <ac:picMkLst>
            <pc:docMk/>
            <pc:sldMk cId="2447993799" sldId="295"/>
            <ac:picMk id="8" creationId="{8A44401D-C7A9-4AC0-9403-0DBBD2DD3D6B}"/>
          </ac:picMkLst>
        </pc:picChg>
      </pc:sldChg>
      <pc:sldChg chg="modSp new mod modNotesTx">
        <pc:chgData name="Phoebe Cueni" userId="0300f222-83e1-4c48-8d40-fac8c6bc3caf" providerId="ADAL" clId="{3A5E39A7-2162-4A19-A313-B0A24523E7BE}" dt="2021-07-07T12:17:42.986" v="3100" actId="6549"/>
        <pc:sldMkLst>
          <pc:docMk/>
          <pc:sldMk cId="106384925" sldId="296"/>
        </pc:sldMkLst>
        <pc:spChg chg="mod">
          <ac:chgData name="Phoebe Cueni" userId="0300f222-83e1-4c48-8d40-fac8c6bc3caf" providerId="ADAL" clId="{3A5E39A7-2162-4A19-A313-B0A24523E7BE}" dt="2021-07-06T07:18:03.427" v="2829" actId="790"/>
          <ac:spMkLst>
            <pc:docMk/>
            <pc:sldMk cId="106384925" sldId="296"/>
            <ac:spMk id="2" creationId="{B9E35741-9AEB-4D9B-A88A-81FF5F5A3377}"/>
          </ac:spMkLst>
        </pc:spChg>
        <pc:spChg chg="mod">
          <ac:chgData name="Phoebe Cueni" userId="0300f222-83e1-4c48-8d40-fac8c6bc3caf" providerId="ADAL" clId="{3A5E39A7-2162-4A19-A313-B0A24523E7BE}" dt="2021-07-06T05:54:09.458" v="1733" actId="20577"/>
          <ac:spMkLst>
            <pc:docMk/>
            <pc:sldMk cId="106384925" sldId="296"/>
            <ac:spMk id="3" creationId="{D3429048-1FCC-482F-8178-8EB77041AE2C}"/>
          </ac:spMkLst>
        </pc:spChg>
      </pc:sldChg>
      <pc:sldChg chg="addSp delSp modSp new mod">
        <pc:chgData name="Phoebe Cueni" userId="0300f222-83e1-4c48-8d40-fac8c6bc3caf" providerId="ADAL" clId="{3A5E39A7-2162-4A19-A313-B0A24523E7BE}" dt="2021-07-06T06:10:02.505" v="2123" actId="6549"/>
        <pc:sldMkLst>
          <pc:docMk/>
          <pc:sldMk cId="1459396435" sldId="297"/>
        </pc:sldMkLst>
        <pc:spChg chg="del">
          <ac:chgData name="Phoebe Cueni" userId="0300f222-83e1-4c48-8d40-fac8c6bc3caf" providerId="ADAL" clId="{3A5E39A7-2162-4A19-A313-B0A24523E7BE}" dt="2021-07-06T05:56:39.271" v="1735"/>
          <ac:spMkLst>
            <pc:docMk/>
            <pc:sldMk cId="1459396435" sldId="297"/>
            <ac:spMk id="2" creationId="{F7F3AB36-9DDC-4B11-B6B3-B2A76F5E9E47}"/>
          </ac:spMkLst>
        </pc:spChg>
        <pc:spChg chg="del">
          <ac:chgData name="Phoebe Cueni" userId="0300f222-83e1-4c48-8d40-fac8c6bc3caf" providerId="ADAL" clId="{3A5E39A7-2162-4A19-A313-B0A24523E7BE}" dt="2021-07-06T05:56:39.271" v="1735"/>
          <ac:spMkLst>
            <pc:docMk/>
            <pc:sldMk cId="1459396435" sldId="297"/>
            <ac:spMk id="3" creationId="{06F7DFF0-CCB3-4850-AA9C-0E5F98E457B8}"/>
          </ac:spMkLst>
        </pc:spChg>
        <pc:spChg chg="mod">
          <ac:chgData name="Phoebe Cueni" userId="0300f222-83e1-4c48-8d40-fac8c6bc3caf" providerId="ADAL" clId="{3A5E39A7-2162-4A19-A313-B0A24523E7BE}" dt="2021-07-06T05:56:39.271" v="1735"/>
          <ac:spMkLst>
            <pc:docMk/>
            <pc:sldMk cId="1459396435" sldId="297"/>
            <ac:spMk id="4" creationId="{B2BCB31C-CBB9-4EC7-9C67-FC057856A451}"/>
          </ac:spMkLst>
        </pc:spChg>
        <pc:spChg chg="add mod">
          <ac:chgData name="Phoebe Cueni" userId="0300f222-83e1-4c48-8d40-fac8c6bc3caf" providerId="ADAL" clId="{3A5E39A7-2162-4A19-A313-B0A24523E7BE}" dt="2021-07-06T05:57:28.346" v="1743" actId="20577"/>
          <ac:spMkLst>
            <pc:docMk/>
            <pc:sldMk cId="1459396435" sldId="297"/>
            <ac:spMk id="5" creationId="{2FDE7104-C007-4D09-A501-836EC4CB2975}"/>
          </ac:spMkLst>
        </pc:spChg>
        <pc:spChg chg="add mod">
          <ac:chgData name="Phoebe Cueni" userId="0300f222-83e1-4c48-8d40-fac8c6bc3caf" providerId="ADAL" clId="{3A5E39A7-2162-4A19-A313-B0A24523E7BE}" dt="2021-07-06T06:10:02.505" v="2123" actId="6549"/>
          <ac:spMkLst>
            <pc:docMk/>
            <pc:sldMk cId="1459396435" sldId="297"/>
            <ac:spMk id="6" creationId="{F2C21B69-848D-42F2-931A-E9C1CBDA0F7F}"/>
          </ac:spMkLst>
        </pc:spChg>
      </pc:sldChg>
      <pc:sldChg chg="modSp new mod">
        <pc:chgData name="Phoebe Cueni" userId="0300f222-83e1-4c48-8d40-fac8c6bc3caf" providerId="ADAL" clId="{3A5E39A7-2162-4A19-A313-B0A24523E7BE}" dt="2021-07-06T14:38:16.862" v="2899" actId="20577"/>
        <pc:sldMkLst>
          <pc:docMk/>
          <pc:sldMk cId="3704428407" sldId="315"/>
        </pc:sldMkLst>
        <pc:spChg chg="mod">
          <ac:chgData name="Phoebe Cueni" userId="0300f222-83e1-4c48-8d40-fac8c6bc3caf" providerId="ADAL" clId="{3A5E39A7-2162-4A19-A313-B0A24523E7BE}" dt="2021-07-06T14:36:59.506" v="2856" actId="20577"/>
          <ac:spMkLst>
            <pc:docMk/>
            <pc:sldMk cId="3704428407" sldId="315"/>
            <ac:spMk id="2" creationId="{B6D9084C-FF10-4352-A250-09844CB07E0F}"/>
          </ac:spMkLst>
        </pc:spChg>
        <pc:spChg chg="mod">
          <ac:chgData name="Phoebe Cueni" userId="0300f222-83e1-4c48-8d40-fac8c6bc3caf" providerId="ADAL" clId="{3A5E39A7-2162-4A19-A313-B0A24523E7BE}" dt="2021-07-06T14:38:16.862" v="2899" actId="20577"/>
          <ac:spMkLst>
            <pc:docMk/>
            <pc:sldMk cId="3704428407" sldId="315"/>
            <ac:spMk id="3" creationId="{49B773E1-1ADC-45CD-BFED-A7024BB10465}"/>
          </ac:spMkLst>
        </pc:spChg>
      </pc:sldChg>
    </pc:docChg>
  </pc:docChgLst>
  <pc:docChgLst>
    <pc:chgData name="Phoebe Cueni" userId="0300f222-83e1-4c48-8d40-fac8c6bc3caf" providerId="ADAL" clId="{6672C455-FFA1-4252-95EC-046E795CF2DE}"/>
    <pc:docChg chg="undo custSel addSld modSld sldOrd">
      <pc:chgData name="Phoebe Cueni" userId="0300f222-83e1-4c48-8d40-fac8c6bc3caf" providerId="ADAL" clId="{6672C455-FFA1-4252-95EC-046E795CF2DE}" dt="2021-06-14T19:55:53.134" v="1096" actId="20577"/>
      <pc:docMkLst>
        <pc:docMk/>
      </pc:docMkLst>
      <pc:sldChg chg="modSp mod">
        <pc:chgData name="Phoebe Cueni" userId="0300f222-83e1-4c48-8d40-fac8c6bc3caf" providerId="ADAL" clId="{6672C455-FFA1-4252-95EC-046E795CF2DE}" dt="2021-06-14T19:55:53.134" v="1096" actId="20577"/>
        <pc:sldMkLst>
          <pc:docMk/>
          <pc:sldMk cId="2940451215" sldId="256"/>
        </pc:sldMkLst>
        <pc:spChg chg="mod">
          <ac:chgData name="Phoebe Cueni" userId="0300f222-83e1-4c48-8d40-fac8c6bc3caf" providerId="ADAL" clId="{6672C455-FFA1-4252-95EC-046E795CF2DE}" dt="2021-06-14T19:55:53.134" v="1096" actId="20577"/>
          <ac:spMkLst>
            <pc:docMk/>
            <pc:sldMk cId="2940451215" sldId="256"/>
            <ac:spMk id="8" creationId="{00000000-0000-0000-0000-000000000000}"/>
          </ac:spMkLst>
        </pc:spChg>
      </pc:sldChg>
      <pc:sldChg chg="modSp mod modNotesTx">
        <pc:chgData name="Phoebe Cueni" userId="0300f222-83e1-4c48-8d40-fac8c6bc3caf" providerId="ADAL" clId="{6672C455-FFA1-4252-95EC-046E795CF2DE}" dt="2021-06-14T12:11:28.527" v="1083" actId="404"/>
        <pc:sldMkLst>
          <pc:docMk/>
          <pc:sldMk cId="3318369797" sldId="272"/>
        </pc:sldMkLst>
        <pc:spChg chg="mod">
          <ac:chgData name="Phoebe Cueni" userId="0300f222-83e1-4c48-8d40-fac8c6bc3caf" providerId="ADAL" clId="{6672C455-FFA1-4252-95EC-046E795CF2DE}" dt="2021-06-14T12:11:28.527" v="1083" actId="404"/>
          <ac:spMkLst>
            <pc:docMk/>
            <pc:sldMk cId="3318369797" sldId="272"/>
            <ac:spMk id="3" creationId="{497D3F9C-CF0F-49B9-A0EE-9008E88E3DD8}"/>
          </ac:spMkLst>
        </pc:spChg>
      </pc:sldChg>
      <pc:sldChg chg="modNotesTx">
        <pc:chgData name="Phoebe Cueni" userId="0300f222-83e1-4c48-8d40-fac8c6bc3caf" providerId="ADAL" clId="{6672C455-FFA1-4252-95EC-046E795CF2DE}" dt="2021-06-08T13:43:38.863" v="901" actId="20577"/>
        <pc:sldMkLst>
          <pc:docMk/>
          <pc:sldMk cId="3952739235" sldId="274"/>
        </pc:sldMkLst>
      </pc:sldChg>
      <pc:sldChg chg="modSp mod modNotesTx">
        <pc:chgData name="Phoebe Cueni" userId="0300f222-83e1-4c48-8d40-fac8c6bc3caf" providerId="ADAL" clId="{6672C455-FFA1-4252-95EC-046E795CF2DE}" dt="2021-06-08T13:38:44.801" v="813" actId="20577"/>
        <pc:sldMkLst>
          <pc:docMk/>
          <pc:sldMk cId="2446421060" sldId="275"/>
        </pc:sldMkLst>
        <pc:spChg chg="mod">
          <ac:chgData name="Phoebe Cueni" userId="0300f222-83e1-4c48-8d40-fac8c6bc3caf" providerId="ADAL" clId="{6672C455-FFA1-4252-95EC-046E795CF2DE}" dt="2021-06-08T13:38:34.947" v="811" actId="20577"/>
          <ac:spMkLst>
            <pc:docMk/>
            <pc:sldMk cId="2446421060" sldId="275"/>
            <ac:spMk id="3" creationId="{7AB10881-E2A3-4CA4-95A4-84C186284A5C}"/>
          </ac:spMkLst>
        </pc:spChg>
      </pc:sldChg>
      <pc:sldChg chg="modSp mod modNotesTx">
        <pc:chgData name="Phoebe Cueni" userId="0300f222-83e1-4c48-8d40-fac8c6bc3caf" providerId="ADAL" clId="{6672C455-FFA1-4252-95EC-046E795CF2DE}" dt="2021-06-08T13:43:58.935" v="902" actId="20577"/>
        <pc:sldMkLst>
          <pc:docMk/>
          <pc:sldMk cId="2529810281" sldId="276"/>
        </pc:sldMkLst>
        <pc:spChg chg="mod">
          <ac:chgData name="Phoebe Cueni" userId="0300f222-83e1-4c48-8d40-fac8c6bc3caf" providerId="ADAL" clId="{6672C455-FFA1-4252-95EC-046E795CF2DE}" dt="2021-06-08T13:42:03.199" v="856" actId="20577"/>
          <ac:spMkLst>
            <pc:docMk/>
            <pc:sldMk cId="2529810281" sldId="276"/>
            <ac:spMk id="9" creationId="{B7F94560-1BF9-497E-B970-79D8C1173A3E}"/>
          </ac:spMkLst>
        </pc:spChg>
      </pc:sldChg>
      <pc:sldChg chg="modSp mod modNotesTx">
        <pc:chgData name="Phoebe Cueni" userId="0300f222-83e1-4c48-8d40-fac8c6bc3caf" providerId="ADAL" clId="{6672C455-FFA1-4252-95EC-046E795CF2DE}" dt="2021-06-08T13:44:43.513" v="906" actId="20577"/>
        <pc:sldMkLst>
          <pc:docMk/>
          <pc:sldMk cId="2584392054" sldId="277"/>
        </pc:sldMkLst>
        <pc:spChg chg="mod">
          <ac:chgData name="Phoebe Cueni" userId="0300f222-83e1-4c48-8d40-fac8c6bc3caf" providerId="ADAL" clId="{6672C455-FFA1-4252-95EC-046E795CF2DE}" dt="2021-06-08T09:20:37.275" v="145" actId="20577"/>
          <ac:spMkLst>
            <pc:docMk/>
            <pc:sldMk cId="2584392054" sldId="277"/>
            <ac:spMk id="3" creationId="{C3319C35-E971-488B-B7F6-A77C1EE7F620}"/>
          </ac:spMkLst>
        </pc:spChg>
      </pc:sldChg>
      <pc:sldChg chg="modSp mod">
        <pc:chgData name="Phoebe Cueni" userId="0300f222-83e1-4c48-8d40-fac8c6bc3caf" providerId="ADAL" clId="{6672C455-FFA1-4252-95EC-046E795CF2DE}" dt="2021-06-08T13:45:55.936" v="916" actId="20577"/>
        <pc:sldMkLst>
          <pc:docMk/>
          <pc:sldMk cId="1150226610" sldId="278"/>
        </pc:sldMkLst>
        <pc:spChg chg="mod">
          <ac:chgData name="Phoebe Cueni" userId="0300f222-83e1-4c48-8d40-fac8c6bc3caf" providerId="ADAL" clId="{6672C455-FFA1-4252-95EC-046E795CF2DE}" dt="2021-06-08T13:45:55.936" v="916" actId="20577"/>
          <ac:spMkLst>
            <pc:docMk/>
            <pc:sldMk cId="1150226610" sldId="278"/>
            <ac:spMk id="3" creationId="{7C922DF3-D188-488F-AB60-77D41FB1F5B5}"/>
          </ac:spMkLst>
        </pc:spChg>
      </pc:sldChg>
      <pc:sldChg chg="modSp mod">
        <pc:chgData name="Phoebe Cueni" userId="0300f222-83e1-4c48-8d40-fac8c6bc3caf" providerId="ADAL" clId="{6672C455-FFA1-4252-95EC-046E795CF2DE}" dt="2021-06-08T13:44:06.748" v="904" actId="20577"/>
        <pc:sldMkLst>
          <pc:docMk/>
          <pc:sldMk cId="3091070481" sldId="283"/>
        </pc:sldMkLst>
        <pc:spChg chg="mod">
          <ac:chgData name="Phoebe Cueni" userId="0300f222-83e1-4c48-8d40-fac8c6bc3caf" providerId="ADAL" clId="{6672C455-FFA1-4252-95EC-046E795CF2DE}" dt="2021-06-08T13:44:06.748" v="904" actId="20577"/>
          <ac:spMkLst>
            <pc:docMk/>
            <pc:sldMk cId="3091070481" sldId="283"/>
            <ac:spMk id="3" creationId="{94D2B892-A824-4C50-AD5B-65B8B4EA9A4E}"/>
          </ac:spMkLst>
        </pc:spChg>
      </pc:sldChg>
      <pc:sldChg chg="modSp mod">
        <pc:chgData name="Phoebe Cueni" userId="0300f222-83e1-4c48-8d40-fac8c6bc3caf" providerId="ADAL" clId="{6672C455-FFA1-4252-95EC-046E795CF2DE}" dt="2021-06-08T13:44:58.456" v="909" actId="20577"/>
        <pc:sldMkLst>
          <pc:docMk/>
          <pc:sldMk cId="1096034816" sldId="286"/>
        </pc:sldMkLst>
        <pc:spChg chg="mod">
          <ac:chgData name="Phoebe Cueni" userId="0300f222-83e1-4c48-8d40-fac8c6bc3caf" providerId="ADAL" clId="{6672C455-FFA1-4252-95EC-046E795CF2DE}" dt="2021-06-08T13:44:58.456" v="909" actId="20577"/>
          <ac:spMkLst>
            <pc:docMk/>
            <pc:sldMk cId="1096034816" sldId="286"/>
            <ac:spMk id="3" creationId="{C3319C35-E971-488B-B7F6-A77C1EE7F620}"/>
          </ac:spMkLst>
        </pc:spChg>
      </pc:sldChg>
      <pc:sldChg chg="modSp mod modNotesTx">
        <pc:chgData name="Phoebe Cueni" userId="0300f222-83e1-4c48-8d40-fac8c6bc3caf" providerId="ADAL" clId="{6672C455-FFA1-4252-95EC-046E795CF2DE}" dt="2021-06-08T13:47:52.365" v="936" actId="20577"/>
        <pc:sldMkLst>
          <pc:docMk/>
          <pc:sldMk cId="190338448" sldId="287"/>
        </pc:sldMkLst>
        <pc:spChg chg="mod">
          <ac:chgData name="Phoebe Cueni" userId="0300f222-83e1-4c48-8d40-fac8c6bc3caf" providerId="ADAL" clId="{6672C455-FFA1-4252-95EC-046E795CF2DE}" dt="2021-06-08T12:17:44.892" v="434" actId="20577"/>
          <ac:spMkLst>
            <pc:docMk/>
            <pc:sldMk cId="190338448" sldId="287"/>
            <ac:spMk id="2" creationId="{CCD15EA9-77DC-4CA9-AEC1-C03B29947611}"/>
          </ac:spMkLst>
        </pc:spChg>
        <pc:spChg chg="mod">
          <ac:chgData name="Phoebe Cueni" userId="0300f222-83e1-4c48-8d40-fac8c6bc3caf" providerId="ADAL" clId="{6672C455-FFA1-4252-95EC-046E795CF2DE}" dt="2021-06-08T13:28:22.509" v="670" actId="20577"/>
          <ac:spMkLst>
            <pc:docMk/>
            <pc:sldMk cId="190338448" sldId="287"/>
            <ac:spMk id="3" creationId="{F8052077-7AA8-439A-A09C-9A9330D756A1}"/>
          </ac:spMkLst>
        </pc:spChg>
      </pc:sldChg>
      <pc:sldChg chg="modSp mod">
        <pc:chgData name="Phoebe Cueni" userId="0300f222-83e1-4c48-8d40-fac8c6bc3caf" providerId="ADAL" clId="{6672C455-FFA1-4252-95EC-046E795CF2DE}" dt="2021-06-08T13:45:15.713" v="911" actId="20577"/>
        <pc:sldMkLst>
          <pc:docMk/>
          <pc:sldMk cId="1692498745" sldId="288"/>
        </pc:sldMkLst>
        <pc:spChg chg="mod">
          <ac:chgData name="Phoebe Cueni" userId="0300f222-83e1-4c48-8d40-fac8c6bc3caf" providerId="ADAL" clId="{6672C455-FFA1-4252-95EC-046E795CF2DE}" dt="2021-06-08T13:45:15.713" v="911" actId="20577"/>
          <ac:spMkLst>
            <pc:docMk/>
            <pc:sldMk cId="1692498745" sldId="288"/>
            <ac:spMk id="3" creationId="{8D676C4F-04C5-48AA-B93E-32E81CD596E6}"/>
          </ac:spMkLst>
        </pc:spChg>
      </pc:sldChg>
      <pc:sldChg chg="modSp mod">
        <pc:chgData name="Phoebe Cueni" userId="0300f222-83e1-4c48-8d40-fac8c6bc3caf" providerId="ADAL" clId="{6672C455-FFA1-4252-95EC-046E795CF2DE}" dt="2021-06-08T13:45:05.447" v="910" actId="20577"/>
        <pc:sldMkLst>
          <pc:docMk/>
          <pc:sldMk cId="495553340" sldId="289"/>
        </pc:sldMkLst>
        <pc:spChg chg="mod">
          <ac:chgData name="Phoebe Cueni" userId="0300f222-83e1-4c48-8d40-fac8c6bc3caf" providerId="ADAL" clId="{6672C455-FFA1-4252-95EC-046E795CF2DE}" dt="2021-06-08T13:45:05.447" v="910" actId="20577"/>
          <ac:spMkLst>
            <pc:docMk/>
            <pc:sldMk cId="495553340" sldId="289"/>
            <ac:spMk id="3" creationId="{B67A7183-B1DC-4B84-8422-993147A5D9AD}"/>
          </ac:spMkLst>
        </pc:spChg>
      </pc:sldChg>
      <pc:sldChg chg="modSp mod">
        <pc:chgData name="Phoebe Cueni" userId="0300f222-83e1-4c48-8d40-fac8c6bc3caf" providerId="ADAL" clId="{6672C455-FFA1-4252-95EC-046E795CF2DE}" dt="2021-06-08T13:45:44.353" v="915" actId="20577"/>
        <pc:sldMkLst>
          <pc:docMk/>
          <pc:sldMk cId="1078752443" sldId="290"/>
        </pc:sldMkLst>
        <pc:spChg chg="mod">
          <ac:chgData name="Phoebe Cueni" userId="0300f222-83e1-4c48-8d40-fac8c6bc3caf" providerId="ADAL" clId="{6672C455-FFA1-4252-95EC-046E795CF2DE}" dt="2021-06-08T13:45:44.353" v="915" actId="20577"/>
          <ac:spMkLst>
            <pc:docMk/>
            <pc:sldMk cId="1078752443" sldId="290"/>
            <ac:spMk id="3" creationId="{8D676C4F-04C5-48AA-B93E-32E81CD596E6}"/>
          </ac:spMkLst>
        </pc:spChg>
      </pc:sldChg>
      <pc:sldChg chg="addSp delSp modSp new mod ord">
        <pc:chgData name="Phoebe Cueni" userId="0300f222-83e1-4c48-8d40-fac8c6bc3caf" providerId="ADAL" clId="{6672C455-FFA1-4252-95EC-046E795CF2DE}" dt="2021-06-08T11:55:54.111" v="147"/>
        <pc:sldMkLst>
          <pc:docMk/>
          <pc:sldMk cId="1452815364" sldId="291"/>
        </pc:sldMkLst>
        <pc:spChg chg="add del">
          <ac:chgData name="Phoebe Cueni" userId="0300f222-83e1-4c48-8d40-fac8c6bc3caf" providerId="ADAL" clId="{6672C455-FFA1-4252-95EC-046E795CF2DE}" dt="2021-06-08T06:28:08.308" v="9" actId="26606"/>
          <ac:spMkLst>
            <pc:docMk/>
            <pc:sldMk cId="1452815364" sldId="291"/>
            <ac:spMk id="2" creationId="{80DFED88-90DE-4C78-BF4B-203358C80C6B}"/>
          </ac:spMkLst>
        </pc:spChg>
        <pc:spChg chg="del">
          <ac:chgData name="Phoebe Cueni" userId="0300f222-83e1-4c48-8d40-fac8c6bc3caf" providerId="ADAL" clId="{6672C455-FFA1-4252-95EC-046E795CF2DE}" dt="2021-06-08T06:27:26.220" v="1"/>
          <ac:spMkLst>
            <pc:docMk/>
            <pc:sldMk cId="1452815364" sldId="291"/>
            <ac:spMk id="3" creationId="{E6FA74FD-24DC-4943-B79D-C0A83DC16C06}"/>
          </ac:spMkLst>
        </pc:spChg>
        <pc:spChg chg="mod modVis">
          <ac:chgData name="Phoebe Cueni" userId="0300f222-83e1-4c48-8d40-fac8c6bc3caf" providerId="ADAL" clId="{6672C455-FFA1-4252-95EC-046E795CF2DE}" dt="2021-06-08T06:28:08.308" v="9" actId="26606"/>
          <ac:spMkLst>
            <pc:docMk/>
            <pc:sldMk cId="1452815364" sldId="291"/>
            <ac:spMk id="4" creationId="{6FDC9E2C-02BF-482C-A004-275AB8251382}"/>
          </ac:spMkLst>
        </pc:spChg>
        <pc:spChg chg="add del">
          <ac:chgData name="Phoebe Cueni" userId="0300f222-83e1-4c48-8d40-fac8c6bc3caf" providerId="ADAL" clId="{6672C455-FFA1-4252-95EC-046E795CF2DE}" dt="2021-06-08T06:28:25.189" v="11" actId="26606"/>
          <ac:spMkLst>
            <pc:docMk/>
            <pc:sldMk cId="1452815364" sldId="291"/>
            <ac:spMk id="8" creationId="{171FEEE4-595D-4108-925B-5179C87B7943}"/>
          </ac:spMkLst>
        </pc:spChg>
        <pc:spChg chg="add del">
          <ac:chgData name="Phoebe Cueni" userId="0300f222-83e1-4c48-8d40-fac8c6bc3caf" providerId="ADAL" clId="{6672C455-FFA1-4252-95EC-046E795CF2DE}" dt="2021-06-08T06:28:06.948" v="6" actId="26606"/>
          <ac:spMkLst>
            <pc:docMk/>
            <pc:sldMk cId="1452815364" sldId="291"/>
            <ac:spMk id="11" creationId="{171FEEE4-595D-4108-925B-5179C87B7943}"/>
          </ac:spMkLst>
        </pc:spChg>
        <pc:spChg chg="add mod">
          <ac:chgData name="Phoebe Cueni" userId="0300f222-83e1-4c48-8d40-fac8c6bc3caf" providerId="ADAL" clId="{6672C455-FFA1-4252-95EC-046E795CF2DE}" dt="2021-06-08T06:30:14.570" v="46" actId="6549"/>
          <ac:spMkLst>
            <pc:docMk/>
            <pc:sldMk cId="1452815364" sldId="291"/>
            <ac:spMk id="13" creationId="{3F3B3999-6E86-43C2-A6D8-046587DB60BA}"/>
          </ac:spMkLst>
        </pc:spChg>
        <pc:picChg chg="add mod">
          <ac:chgData name="Phoebe Cueni" userId="0300f222-83e1-4c48-8d40-fac8c6bc3caf" providerId="ADAL" clId="{6672C455-FFA1-4252-95EC-046E795CF2DE}" dt="2021-06-08T06:30:06.289" v="45" actId="26606"/>
          <ac:picMkLst>
            <pc:docMk/>
            <pc:sldMk cId="1452815364" sldId="291"/>
            <ac:picMk id="6" creationId="{07D8A29B-D0DB-4D5A-B20A-B558C098C87A}"/>
          </ac:picMkLst>
        </pc:picChg>
      </pc:sldChg>
      <pc:sldChg chg="modSp new mod">
        <pc:chgData name="Phoebe Cueni" userId="0300f222-83e1-4c48-8d40-fac8c6bc3caf" providerId="ADAL" clId="{6672C455-FFA1-4252-95EC-046E795CF2DE}" dt="2021-06-08T13:33:58.719" v="807" actId="20577"/>
        <pc:sldMkLst>
          <pc:docMk/>
          <pc:sldMk cId="3142170706" sldId="292"/>
        </pc:sldMkLst>
        <pc:spChg chg="mod">
          <ac:chgData name="Phoebe Cueni" userId="0300f222-83e1-4c48-8d40-fac8c6bc3caf" providerId="ADAL" clId="{6672C455-FFA1-4252-95EC-046E795CF2DE}" dt="2021-06-08T13:33:41.170" v="765" actId="20577"/>
          <ac:spMkLst>
            <pc:docMk/>
            <pc:sldMk cId="3142170706" sldId="292"/>
            <ac:spMk id="2" creationId="{E4FAD87F-6E39-4516-A504-47C8BDB7ED5B}"/>
          </ac:spMkLst>
        </pc:spChg>
        <pc:spChg chg="mod">
          <ac:chgData name="Phoebe Cueni" userId="0300f222-83e1-4c48-8d40-fac8c6bc3caf" providerId="ADAL" clId="{6672C455-FFA1-4252-95EC-046E795CF2DE}" dt="2021-06-08T13:33:58.719" v="807" actId="20577"/>
          <ac:spMkLst>
            <pc:docMk/>
            <pc:sldMk cId="3142170706" sldId="292"/>
            <ac:spMk id="3" creationId="{71E30FDD-B656-4C0D-A5CA-7E555E77922E}"/>
          </ac:spMkLst>
        </pc:spChg>
      </pc:sldChg>
    </pc:docChg>
  </pc:docChgLst>
  <pc:docChgLst>
    <pc:chgData name="Irene Nanculaf" userId="S::nanculaf@specialolympics.ch::f0561e8f-3728-41e9-a511-b1b221cd11e9" providerId="AD" clId="Web-{C3C224D4-C27A-47DD-C755-C8BAA069C490}"/>
    <pc:docChg chg="modSld">
      <pc:chgData name="Irene Nanculaf" userId="S::nanculaf@specialolympics.ch::f0561e8f-3728-41e9-a511-b1b221cd11e9" providerId="AD" clId="Web-{C3C224D4-C27A-47DD-C755-C8BAA069C490}" dt="2021-06-08T05:58:20.812" v="56" actId="20577"/>
      <pc:docMkLst>
        <pc:docMk/>
      </pc:docMkLst>
      <pc:sldChg chg="modSp">
        <pc:chgData name="Irene Nanculaf" userId="S::nanculaf@specialolympics.ch::f0561e8f-3728-41e9-a511-b1b221cd11e9" providerId="AD" clId="Web-{C3C224D4-C27A-47DD-C755-C8BAA069C490}" dt="2021-06-08T05:49:18.485" v="5" actId="20577"/>
        <pc:sldMkLst>
          <pc:docMk/>
          <pc:sldMk cId="2446421060" sldId="275"/>
        </pc:sldMkLst>
        <pc:spChg chg="mod">
          <ac:chgData name="Irene Nanculaf" userId="S::nanculaf@specialolympics.ch::f0561e8f-3728-41e9-a511-b1b221cd11e9" providerId="AD" clId="Web-{C3C224D4-C27A-47DD-C755-C8BAA069C490}" dt="2021-06-08T05:49:18.485" v="5" actId="20577"/>
          <ac:spMkLst>
            <pc:docMk/>
            <pc:sldMk cId="2446421060" sldId="275"/>
            <ac:spMk id="3" creationId="{7AB10881-E2A3-4CA4-95A4-84C186284A5C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49:31.579" v="6" actId="1076"/>
        <pc:sldMkLst>
          <pc:docMk/>
          <pc:sldMk cId="2529810281" sldId="276"/>
        </pc:sldMkLst>
        <pc:grpChg chg="mod">
          <ac:chgData name="Irene Nanculaf" userId="S::nanculaf@specialolympics.ch::f0561e8f-3728-41e9-a511-b1b221cd11e9" providerId="AD" clId="Web-{C3C224D4-C27A-47DD-C755-C8BAA069C490}" dt="2021-06-08T05:49:31.579" v="6" actId="1076"/>
          <ac:grpSpMkLst>
            <pc:docMk/>
            <pc:sldMk cId="2529810281" sldId="276"/>
            <ac:grpSpMk id="5" creationId="{CB6A8460-DDA5-4E2A-A00C-90B1805A2491}"/>
          </ac:grpSpMkLst>
        </pc:grpChg>
      </pc:sldChg>
      <pc:sldChg chg="modSp">
        <pc:chgData name="Irene Nanculaf" userId="S::nanculaf@specialolympics.ch::f0561e8f-3728-41e9-a511-b1b221cd11e9" providerId="AD" clId="Web-{C3C224D4-C27A-47DD-C755-C8BAA069C490}" dt="2021-06-08T05:52:25.194" v="21" actId="20577"/>
        <pc:sldMkLst>
          <pc:docMk/>
          <pc:sldMk cId="2584392054" sldId="277"/>
        </pc:sldMkLst>
        <pc:spChg chg="mod">
          <ac:chgData name="Irene Nanculaf" userId="S::nanculaf@specialolympics.ch::f0561e8f-3728-41e9-a511-b1b221cd11e9" providerId="AD" clId="Web-{C3C224D4-C27A-47DD-C755-C8BAA069C490}" dt="2021-06-08T05:52:25.194" v="21" actId="20577"/>
          <ac:spMkLst>
            <pc:docMk/>
            <pc:sldMk cId="2584392054" sldId="277"/>
            <ac:spMk id="3" creationId="{C3319C35-E971-488B-B7F6-A77C1EE7F620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8:20.812" v="56" actId="20577"/>
        <pc:sldMkLst>
          <pc:docMk/>
          <pc:sldMk cId="1150226610" sldId="278"/>
        </pc:sldMkLst>
        <pc:spChg chg="mod">
          <ac:chgData name="Irene Nanculaf" userId="S::nanculaf@specialolympics.ch::f0561e8f-3728-41e9-a511-b1b221cd11e9" providerId="AD" clId="Web-{C3C224D4-C27A-47DD-C755-C8BAA069C490}" dt="2021-06-08T05:58:20.812" v="56" actId="20577"/>
          <ac:spMkLst>
            <pc:docMk/>
            <pc:sldMk cId="1150226610" sldId="278"/>
            <ac:spMk id="2" creationId="{9FA75513-58E1-4164-B0B3-EA8AF1300E74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0:56.801" v="11" actId="20577"/>
        <pc:sldMkLst>
          <pc:docMk/>
          <pc:sldMk cId="3091070481" sldId="283"/>
        </pc:sldMkLst>
        <pc:spChg chg="mod">
          <ac:chgData name="Irene Nanculaf" userId="S::nanculaf@specialolympics.ch::f0561e8f-3728-41e9-a511-b1b221cd11e9" providerId="AD" clId="Web-{C3C224D4-C27A-47DD-C755-C8BAA069C490}" dt="2021-06-08T05:50:56.801" v="11" actId="20577"/>
          <ac:spMkLst>
            <pc:docMk/>
            <pc:sldMk cId="3091070481" sldId="283"/>
            <ac:spMk id="3" creationId="{94D2B892-A824-4C50-AD5B-65B8B4EA9A4E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3:59.665" v="29" actId="20577"/>
        <pc:sldMkLst>
          <pc:docMk/>
          <pc:sldMk cId="1096034816" sldId="286"/>
        </pc:sldMkLst>
        <pc:spChg chg="mod">
          <ac:chgData name="Irene Nanculaf" userId="S::nanculaf@specialolympics.ch::f0561e8f-3728-41e9-a511-b1b221cd11e9" providerId="AD" clId="Web-{C3C224D4-C27A-47DD-C755-C8BAA069C490}" dt="2021-06-08T05:53:59.665" v="29" actId="20577"/>
          <ac:spMkLst>
            <pc:docMk/>
            <pc:sldMk cId="1096034816" sldId="286"/>
            <ac:spMk id="2" creationId="{33AD7DD0-466B-4894-9192-FFC9849D3EB2}"/>
          </ac:spMkLst>
        </pc:spChg>
        <pc:spChg chg="mod">
          <ac:chgData name="Irene Nanculaf" userId="S::nanculaf@specialolympics.ch::f0561e8f-3728-41e9-a511-b1b221cd11e9" providerId="AD" clId="Web-{C3C224D4-C27A-47DD-C755-C8BAA069C490}" dt="2021-06-08T05:53:28.820" v="27" actId="20577"/>
          <ac:spMkLst>
            <pc:docMk/>
            <pc:sldMk cId="1096034816" sldId="286"/>
            <ac:spMk id="3" creationId="{C3319C35-E971-488B-B7F6-A77C1EE7F620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7:11.951" v="51" actId="20577"/>
        <pc:sldMkLst>
          <pc:docMk/>
          <pc:sldMk cId="1692498745" sldId="288"/>
        </pc:sldMkLst>
        <pc:spChg chg="mod">
          <ac:chgData name="Irene Nanculaf" userId="S::nanculaf@specialolympics.ch::f0561e8f-3728-41e9-a511-b1b221cd11e9" providerId="AD" clId="Web-{C3C224D4-C27A-47DD-C755-C8BAA069C490}" dt="2021-06-08T05:57:11.951" v="51" actId="20577"/>
          <ac:spMkLst>
            <pc:docMk/>
            <pc:sldMk cId="1692498745" sldId="288"/>
            <ac:spMk id="3" creationId="{8D676C4F-04C5-48AA-B93E-32E81CD596E6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6:39.294" v="49" actId="20577"/>
        <pc:sldMkLst>
          <pc:docMk/>
          <pc:sldMk cId="495553340" sldId="289"/>
        </pc:sldMkLst>
        <pc:spChg chg="mod">
          <ac:chgData name="Irene Nanculaf" userId="S::nanculaf@specialolympics.ch::f0561e8f-3728-41e9-a511-b1b221cd11e9" providerId="AD" clId="Web-{C3C224D4-C27A-47DD-C755-C8BAA069C490}" dt="2021-06-08T05:56:39.294" v="49" actId="20577"/>
          <ac:spMkLst>
            <pc:docMk/>
            <pc:sldMk cId="495553340" sldId="289"/>
            <ac:spMk id="3" creationId="{B67A7183-B1DC-4B84-8422-993147A5D9AD}"/>
          </ac:spMkLst>
        </pc:spChg>
      </pc:sldChg>
      <pc:sldChg chg="modSp">
        <pc:chgData name="Irene Nanculaf" userId="S::nanculaf@specialolympics.ch::f0561e8f-3728-41e9-a511-b1b221cd11e9" providerId="AD" clId="Web-{C3C224D4-C27A-47DD-C755-C8BAA069C490}" dt="2021-06-08T05:57:50.812" v="55" actId="20577"/>
        <pc:sldMkLst>
          <pc:docMk/>
          <pc:sldMk cId="1078752443" sldId="290"/>
        </pc:sldMkLst>
        <pc:spChg chg="mod">
          <ac:chgData name="Irene Nanculaf" userId="S::nanculaf@specialolympics.ch::f0561e8f-3728-41e9-a511-b1b221cd11e9" providerId="AD" clId="Web-{C3C224D4-C27A-47DD-C755-C8BAA069C490}" dt="2021-06-08T05:57:50.812" v="55" actId="20577"/>
          <ac:spMkLst>
            <pc:docMk/>
            <pc:sldMk cId="1078752443" sldId="290"/>
            <ac:spMk id="3" creationId="{8D676C4F-04C5-48AA-B93E-32E81CD596E6}"/>
          </ac:spMkLst>
        </pc:spChg>
      </pc:sldChg>
    </pc:docChg>
  </pc:docChgLst>
  <pc:docChgLst>
    <pc:chgData name="Aldo Doninelli" userId="381a0f0f-8a56-470e-b81d-c29608b22760" providerId="ADAL" clId="{DF616C25-7528-415F-9223-6F58ECC094CF}"/>
    <pc:docChg chg="undo custSel addSld modSld sldOrd">
      <pc:chgData name="Aldo Doninelli" userId="381a0f0f-8a56-470e-b81d-c29608b22760" providerId="ADAL" clId="{DF616C25-7528-415F-9223-6F58ECC094CF}" dt="2021-06-08T14:54:58.198" v="2992" actId="478"/>
      <pc:docMkLst>
        <pc:docMk/>
      </pc:docMkLst>
      <pc:sldChg chg="modSp mod">
        <pc:chgData name="Aldo Doninelli" userId="381a0f0f-8a56-470e-b81d-c29608b22760" providerId="ADAL" clId="{DF616C25-7528-415F-9223-6F58ECC094CF}" dt="2021-06-04T08:56:41.799" v="747" actId="20577"/>
        <pc:sldMkLst>
          <pc:docMk/>
          <pc:sldMk cId="3318369797" sldId="272"/>
        </pc:sldMkLst>
        <pc:spChg chg="mod">
          <ac:chgData name="Aldo Doninelli" userId="381a0f0f-8a56-470e-b81d-c29608b22760" providerId="ADAL" clId="{DF616C25-7528-415F-9223-6F58ECC094CF}" dt="2021-06-04T08:56:41.799" v="747" actId="20577"/>
          <ac:spMkLst>
            <pc:docMk/>
            <pc:sldMk cId="3318369797" sldId="272"/>
            <ac:spMk id="3" creationId="{497D3F9C-CF0F-49B9-A0EE-9008E88E3DD8}"/>
          </ac:spMkLst>
        </pc:spChg>
      </pc:sldChg>
      <pc:sldChg chg="ord">
        <pc:chgData name="Aldo Doninelli" userId="381a0f0f-8a56-470e-b81d-c29608b22760" providerId="ADAL" clId="{DF616C25-7528-415F-9223-6F58ECC094CF}" dt="2021-06-04T08:43:59.560" v="5"/>
        <pc:sldMkLst>
          <pc:docMk/>
          <pc:sldMk cId="2584392054" sldId="277"/>
        </pc:sldMkLst>
      </pc:sldChg>
      <pc:sldChg chg="ord">
        <pc:chgData name="Aldo Doninelli" userId="381a0f0f-8a56-470e-b81d-c29608b22760" providerId="ADAL" clId="{DF616C25-7528-415F-9223-6F58ECC094CF}" dt="2021-06-04T08:43:46.471" v="1"/>
        <pc:sldMkLst>
          <pc:docMk/>
          <pc:sldMk cId="849472371" sldId="280"/>
        </pc:sldMkLst>
      </pc:sldChg>
      <pc:sldChg chg="modSp add mod">
        <pc:chgData name="Aldo Doninelli" userId="381a0f0f-8a56-470e-b81d-c29608b22760" providerId="ADAL" clId="{DF616C25-7528-415F-9223-6F58ECC094CF}" dt="2021-06-04T08:57:49.976" v="748" actId="20577"/>
        <pc:sldMkLst>
          <pc:docMk/>
          <pc:sldMk cId="4089412637" sldId="285"/>
        </pc:sldMkLst>
        <pc:spChg chg="mod">
          <ac:chgData name="Aldo Doninelli" userId="381a0f0f-8a56-470e-b81d-c29608b22760" providerId="ADAL" clId="{DF616C25-7528-415F-9223-6F58ECC094CF}" dt="2021-06-04T08:57:49.976" v="748" actId="20577"/>
          <ac:spMkLst>
            <pc:docMk/>
            <pc:sldMk cId="4089412637" sldId="285"/>
            <ac:spMk id="2" creationId="{AE235A22-9A73-4BD2-9D2B-0D37FD700E53}"/>
          </ac:spMkLst>
        </pc:spChg>
      </pc:sldChg>
      <pc:sldChg chg="addSp delSp modSp add mod">
        <pc:chgData name="Aldo Doninelli" userId="381a0f0f-8a56-470e-b81d-c29608b22760" providerId="ADAL" clId="{DF616C25-7528-415F-9223-6F58ECC094CF}" dt="2021-06-08T14:54:58.198" v="2992" actId="478"/>
        <pc:sldMkLst>
          <pc:docMk/>
          <pc:sldMk cId="1096034816" sldId="286"/>
        </pc:sldMkLst>
        <pc:spChg chg="mod">
          <ac:chgData name="Aldo Doninelli" userId="381a0f0f-8a56-470e-b81d-c29608b22760" providerId="ADAL" clId="{DF616C25-7528-415F-9223-6F58ECC094CF}" dt="2021-06-04T08:44:23.265" v="66" actId="20577"/>
          <ac:spMkLst>
            <pc:docMk/>
            <pc:sldMk cId="1096034816" sldId="286"/>
            <ac:spMk id="2" creationId="{33AD7DD0-466B-4894-9192-FFC9849D3EB2}"/>
          </ac:spMkLst>
        </pc:spChg>
        <pc:spChg chg="mod">
          <ac:chgData name="Aldo Doninelli" userId="381a0f0f-8a56-470e-b81d-c29608b22760" providerId="ADAL" clId="{DF616C25-7528-415F-9223-6F58ECC094CF}" dt="2021-06-07T15:53:22.612" v="2976" actId="404"/>
          <ac:spMkLst>
            <pc:docMk/>
            <pc:sldMk cId="1096034816" sldId="286"/>
            <ac:spMk id="3" creationId="{C3319C35-E971-488B-B7F6-A77C1EE7F620}"/>
          </ac:spMkLst>
        </pc:spChg>
        <pc:picChg chg="add del mod">
          <ac:chgData name="Aldo Doninelli" userId="381a0f0f-8a56-470e-b81d-c29608b22760" providerId="ADAL" clId="{DF616C25-7528-415F-9223-6F58ECC094CF}" dt="2021-06-08T14:54:58.198" v="2992" actId="478"/>
          <ac:picMkLst>
            <pc:docMk/>
            <pc:sldMk cId="1096034816" sldId="286"/>
            <ac:picMk id="6" creationId="{DD1A318E-A70A-46F2-BA13-F3868A1A7200}"/>
          </ac:picMkLst>
        </pc:picChg>
      </pc:sldChg>
      <pc:sldChg chg="modSp new mod">
        <pc:chgData name="Aldo Doninelli" userId="381a0f0f-8a56-470e-b81d-c29608b22760" providerId="ADAL" clId="{DF616C25-7528-415F-9223-6F58ECC094CF}" dt="2021-06-04T08:55:15.540" v="670" actId="20577"/>
        <pc:sldMkLst>
          <pc:docMk/>
          <pc:sldMk cId="190338448" sldId="287"/>
        </pc:sldMkLst>
        <pc:spChg chg="mod">
          <ac:chgData name="Aldo Doninelli" userId="381a0f0f-8a56-470e-b81d-c29608b22760" providerId="ADAL" clId="{DF616C25-7528-415F-9223-6F58ECC094CF}" dt="2021-06-04T08:55:08.089" v="660" actId="20577"/>
          <ac:spMkLst>
            <pc:docMk/>
            <pc:sldMk cId="190338448" sldId="287"/>
            <ac:spMk id="2" creationId="{CCD15EA9-77DC-4CA9-AEC1-C03B29947611}"/>
          </ac:spMkLst>
        </pc:spChg>
        <pc:spChg chg="mod">
          <ac:chgData name="Aldo Doninelli" userId="381a0f0f-8a56-470e-b81d-c29608b22760" providerId="ADAL" clId="{DF616C25-7528-415F-9223-6F58ECC094CF}" dt="2021-06-04T08:55:15.540" v="670" actId="20577"/>
          <ac:spMkLst>
            <pc:docMk/>
            <pc:sldMk cId="190338448" sldId="287"/>
            <ac:spMk id="3" creationId="{F8052077-7AA8-439A-A09C-9A9330D756A1}"/>
          </ac:spMkLst>
        </pc:spChg>
      </pc:sldChg>
      <pc:sldChg chg="modSp new mod">
        <pc:chgData name="Aldo Doninelli" userId="381a0f0f-8a56-470e-b81d-c29608b22760" providerId="ADAL" clId="{DF616C25-7528-415F-9223-6F58ECC094CF}" dt="2021-06-04T10:14:34.235" v="2822" actId="20577"/>
        <pc:sldMkLst>
          <pc:docMk/>
          <pc:sldMk cId="1692498745" sldId="288"/>
        </pc:sldMkLst>
        <pc:spChg chg="mod">
          <ac:chgData name="Aldo Doninelli" userId="381a0f0f-8a56-470e-b81d-c29608b22760" providerId="ADAL" clId="{DF616C25-7528-415F-9223-6F58ECC094CF}" dt="2021-06-04T09:56:51.540" v="2370" actId="20577"/>
          <ac:spMkLst>
            <pc:docMk/>
            <pc:sldMk cId="1692498745" sldId="288"/>
            <ac:spMk id="2" creationId="{C350E805-3AEF-4A03-A8DC-B9A6EFA0E53D}"/>
          </ac:spMkLst>
        </pc:spChg>
        <pc:spChg chg="mod">
          <ac:chgData name="Aldo Doninelli" userId="381a0f0f-8a56-470e-b81d-c29608b22760" providerId="ADAL" clId="{DF616C25-7528-415F-9223-6F58ECC094CF}" dt="2021-06-04T10:14:34.235" v="2822" actId="20577"/>
          <ac:spMkLst>
            <pc:docMk/>
            <pc:sldMk cId="1692498745" sldId="288"/>
            <ac:spMk id="3" creationId="{8D676C4F-04C5-48AA-B93E-32E81CD596E6}"/>
          </ac:spMkLst>
        </pc:spChg>
      </pc:sldChg>
      <pc:sldChg chg="modSp new mod">
        <pc:chgData name="Aldo Doninelli" userId="381a0f0f-8a56-470e-b81d-c29608b22760" providerId="ADAL" clId="{DF616C25-7528-415F-9223-6F58ECC094CF}" dt="2021-06-07T15:53:57.704" v="2982" actId="20577"/>
        <pc:sldMkLst>
          <pc:docMk/>
          <pc:sldMk cId="495553340" sldId="289"/>
        </pc:sldMkLst>
        <pc:spChg chg="mod">
          <ac:chgData name="Aldo Doninelli" userId="381a0f0f-8a56-470e-b81d-c29608b22760" providerId="ADAL" clId="{DF616C25-7528-415F-9223-6F58ECC094CF}" dt="2021-06-04T09:24:31.528" v="802" actId="20577"/>
          <ac:spMkLst>
            <pc:docMk/>
            <pc:sldMk cId="495553340" sldId="289"/>
            <ac:spMk id="2" creationId="{A2215521-EB67-4E55-A1EB-C7AABDCAD0D1}"/>
          </ac:spMkLst>
        </pc:spChg>
        <pc:spChg chg="mod">
          <ac:chgData name="Aldo Doninelli" userId="381a0f0f-8a56-470e-b81d-c29608b22760" providerId="ADAL" clId="{DF616C25-7528-415F-9223-6F58ECC094CF}" dt="2021-06-07T15:53:57.704" v="2982" actId="20577"/>
          <ac:spMkLst>
            <pc:docMk/>
            <pc:sldMk cId="495553340" sldId="289"/>
            <ac:spMk id="3" creationId="{B67A7183-B1DC-4B84-8422-993147A5D9AD}"/>
          </ac:spMkLst>
        </pc:spChg>
      </pc:sldChg>
      <pc:sldChg chg="modSp add mod">
        <pc:chgData name="Aldo Doninelli" userId="381a0f0f-8a56-470e-b81d-c29608b22760" providerId="ADAL" clId="{DF616C25-7528-415F-9223-6F58ECC094CF}" dt="2021-06-07T15:54:44.093" v="2988" actId="20577"/>
        <pc:sldMkLst>
          <pc:docMk/>
          <pc:sldMk cId="1078752443" sldId="290"/>
        </pc:sldMkLst>
        <pc:spChg chg="mod">
          <ac:chgData name="Aldo Doninelli" userId="381a0f0f-8a56-470e-b81d-c29608b22760" providerId="ADAL" clId="{DF616C25-7528-415F-9223-6F58ECC094CF}" dt="2021-06-04T09:51:44.502" v="2081" actId="20577"/>
          <ac:spMkLst>
            <pc:docMk/>
            <pc:sldMk cId="1078752443" sldId="290"/>
            <ac:spMk id="2" creationId="{C350E805-3AEF-4A03-A8DC-B9A6EFA0E53D}"/>
          </ac:spMkLst>
        </pc:spChg>
        <pc:spChg chg="mod">
          <ac:chgData name="Aldo Doninelli" userId="381a0f0f-8a56-470e-b81d-c29608b22760" providerId="ADAL" clId="{DF616C25-7528-415F-9223-6F58ECC094CF}" dt="2021-06-07T15:54:44.093" v="2988" actId="20577"/>
          <ac:spMkLst>
            <pc:docMk/>
            <pc:sldMk cId="1078752443" sldId="290"/>
            <ac:spMk id="3" creationId="{8D676C4F-04C5-48AA-B93E-32E81CD596E6}"/>
          </ac:spMkLst>
        </pc:spChg>
      </pc:sldChg>
    </pc:docChg>
  </pc:docChgLst>
  <pc:docChgLst>
    <pc:chgData name="Irene Nanculaf" userId="S::nanculaf@specialolympics.ch::f0561e8f-3728-41e9-a511-b1b221cd11e9" providerId="AD" clId="Web-{CC464FE4-39BD-86FF-F9BB-DC23E1EED5DD}"/>
    <pc:docChg chg="modSld">
      <pc:chgData name="Irene Nanculaf" userId="S::nanculaf@specialolympics.ch::f0561e8f-3728-41e9-a511-b1b221cd11e9" providerId="AD" clId="Web-{CC464FE4-39BD-86FF-F9BB-DC23E1EED5DD}" dt="2021-06-03T12:32:58.091" v="2" actId="20577"/>
      <pc:docMkLst>
        <pc:docMk/>
      </pc:docMkLst>
      <pc:sldChg chg="modSp">
        <pc:chgData name="Irene Nanculaf" userId="S::nanculaf@specialolympics.ch::f0561e8f-3728-41e9-a511-b1b221cd11e9" providerId="AD" clId="Web-{CC464FE4-39BD-86FF-F9BB-DC23E1EED5DD}" dt="2021-06-03T12:32:09.261" v="0" actId="1076"/>
        <pc:sldMkLst>
          <pc:docMk/>
          <pc:sldMk cId="3952739235" sldId="274"/>
        </pc:sldMkLst>
        <pc:picChg chg="mod">
          <ac:chgData name="Irene Nanculaf" userId="S::nanculaf@specialolympics.ch::f0561e8f-3728-41e9-a511-b1b221cd11e9" providerId="AD" clId="Web-{CC464FE4-39BD-86FF-F9BB-DC23E1EED5DD}" dt="2021-06-03T12:32:09.261" v="0" actId="1076"/>
          <ac:picMkLst>
            <pc:docMk/>
            <pc:sldMk cId="3952739235" sldId="274"/>
            <ac:picMk id="6" creationId="{C0C2A69D-3892-43F8-8386-1045021AD0A1}"/>
          </ac:picMkLst>
        </pc:picChg>
      </pc:sldChg>
      <pc:sldChg chg="modSp">
        <pc:chgData name="Irene Nanculaf" userId="S::nanculaf@specialolympics.ch::f0561e8f-3728-41e9-a511-b1b221cd11e9" providerId="AD" clId="Web-{CC464FE4-39BD-86FF-F9BB-DC23E1EED5DD}" dt="2021-06-03T12:32:58.091" v="2" actId="20577"/>
        <pc:sldMkLst>
          <pc:docMk/>
          <pc:sldMk cId="3091070481" sldId="283"/>
        </pc:sldMkLst>
        <pc:spChg chg="mod">
          <ac:chgData name="Irene Nanculaf" userId="S::nanculaf@specialolympics.ch::f0561e8f-3728-41e9-a511-b1b221cd11e9" providerId="AD" clId="Web-{CC464FE4-39BD-86FF-F9BB-DC23E1EED5DD}" dt="2021-06-03T12:32:58.091" v="2" actId="20577"/>
          <ac:spMkLst>
            <pc:docMk/>
            <pc:sldMk cId="3091070481" sldId="283"/>
            <ac:spMk id="3" creationId="{94D2B892-A824-4C50-AD5B-65B8B4EA9A4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64D70A94-535E-A242-8751-E65D819C19D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601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97442F98-C731-A94C-AA10-6D9C96A04D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31A25BBB-A885-FB47-A586-C46B257BEE9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3375" cy="3760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3" tIns="48297" rIns="96593" bIns="482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7" y="4760399"/>
            <a:ext cx="5511800" cy="4509849"/>
          </a:xfrm>
          <a:prstGeom prst="rect">
            <a:avLst/>
          </a:prstGeom>
        </p:spPr>
        <p:txBody>
          <a:bodyPr vert="horz" lIns="96593" tIns="48297" rIns="96593" bIns="48297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601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036B4B2F-0019-C942-9AE2-8EB4A07943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4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8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7" y="862968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57" y="2229994"/>
            <a:ext cx="6400354" cy="1314338"/>
          </a:xfrm>
        </p:spPr>
        <p:txBody>
          <a:bodyPr/>
          <a:lstStyle>
            <a:lvl1pPr marL="0" indent="0" algn="l">
              <a:buNone/>
              <a:defRPr/>
            </a:lvl1pPr>
            <a:lvl2pPr marL="135615" indent="0" algn="ctr">
              <a:buNone/>
              <a:defRPr/>
            </a:lvl2pPr>
            <a:lvl3pPr marL="271230" indent="0" algn="ctr">
              <a:buNone/>
              <a:defRPr/>
            </a:lvl3pPr>
            <a:lvl4pPr marL="406844" indent="0" algn="ctr">
              <a:buNone/>
              <a:defRPr/>
            </a:lvl4pPr>
            <a:lvl5pPr marL="542459" indent="0" algn="ctr">
              <a:buNone/>
              <a:defRPr/>
            </a:lvl5pPr>
            <a:lvl6pPr marL="678074" indent="0" algn="ctr">
              <a:buNone/>
              <a:defRPr/>
            </a:lvl6pPr>
            <a:lvl7pPr marL="813689" indent="0" algn="ctr">
              <a:buNone/>
              <a:defRPr/>
            </a:lvl7pPr>
            <a:lvl8pPr marL="949304" indent="0" algn="ctr">
              <a:buNone/>
              <a:defRPr/>
            </a:lvl8pPr>
            <a:lvl9pPr marL="108491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A3089BA-6645-4FF3-AA93-1C8F940A6A6F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1543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14B6E-B60A-47E5-85FB-D5598DFC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A834349-9A1B-48DB-B9FF-A199FEEA77E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092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7" y="1598139"/>
            <a:ext cx="7773293" cy="1102537"/>
          </a:xfrm>
        </p:spPr>
        <p:txBody>
          <a:bodyPr/>
          <a:lstStyle>
            <a:lvl1pPr>
              <a:defRPr sz="2400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2914989"/>
            <a:ext cx="6400354" cy="1314338"/>
          </a:xfrm>
        </p:spPr>
        <p:txBody>
          <a:bodyPr/>
          <a:lstStyle>
            <a:lvl1pPr marL="0" indent="0" algn="ctr">
              <a:buNone/>
              <a:defRPr sz="1800"/>
            </a:lvl1pPr>
            <a:lvl2pPr marL="135615" indent="0" algn="ctr">
              <a:buNone/>
              <a:defRPr/>
            </a:lvl2pPr>
            <a:lvl3pPr marL="271230" indent="0" algn="ctr">
              <a:buNone/>
              <a:defRPr/>
            </a:lvl3pPr>
            <a:lvl4pPr marL="406844" indent="0" algn="ctr">
              <a:buNone/>
              <a:defRPr/>
            </a:lvl4pPr>
            <a:lvl5pPr marL="542459" indent="0" algn="ctr">
              <a:buNone/>
              <a:defRPr/>
            </a:lvl5pPr>
            <a:lvl6pPr marL="678074" indent="0" algn="ctr">
              <a:buNone/>
              <a:defRPr/>
            </a:lvl6pPr>
            <a:lvl7pPr marL="813689" indent="0" algn="ctr">
              <a:buNone/>
              <a:defRPr/>
            </a:lvl7pPr>
            <a:lvl8pPr marL="949304" indent="0" algn="ctr">
              <a:buNone/>
              <a:defRPr/>
            </a:lvl8pPr>
            <a:lvl9pPr marL="108491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2BF0A50-F8E5-4D96-B2C5-95078CAD90C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8094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E0B00C2-4C53-4827-AE2D-85E96BDBDB2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50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6" y="280629"/>
            <a:ext cx="7051823" cy="784548"/>
          </a:xfrm>
        </p:spPr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4" y="1305967"/>
            <a:ext cx="3902273" cy="33486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4" y="1305967"/>
            <a:ext cx="3902273" cy="33486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5B07E36-1664-4747-9F3C-4AD23F38FC6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8349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193838"/>
            <a:ext cx="8228707" cy="857250"/>
          </a:xfrm>
        </p:spPr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8" y="1151093"/>
            <a:ext cx="4039568" cy="479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8" y="1630787"/>
            <a:ext cx="4039568" cy="2963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8" y="1151093"/>
            <a:ext cx="4041799" cy="479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8" y="1630787"/>
            <a:ext cx="4041799" cy="2963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C9EC413-BCEA-41AD-8704-1C3977864E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14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813A267-B7B9-4741-834A-01B8CD01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D8F20-EEC2-4106-8D3F-C6610BF72DC2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2262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1C2C16FC-9AA9-4221-8E6C-C161D15D6A9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5095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05108"/>
            <a:ext cx="3008189" cy="619889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1432561"/>
            <a:ext cx="5111130" cy="3161763"/>
          </a:xfrm>
        </p:spPr>
        <p:txBody>
          <a:bodyPr/>
          <a:lstStyle>
            <a:lvl1pPr>
              <a:defRPr sz="929"/>
            </a:lvl1pPr>
            <a:lvl2pPr>
              <a:defRPr sz="844"/>
            </a:lvl2pPr>
            <a:lvl3pPr>
              <a:defRPr sz="717"/>
            </a:lvl3pPr>
            <a:lvl4pPr>
              <a:defRPr sz="591"/>
            </a:lvl4pPr>
            <a:lvl5pPr>
              <a:defRPr sz="591"/>
            </a:lvl5pPr>
            <a:lvl6pPr>
              <a:defRPr sz="591"/>
            </a:lvl6pPr>
            <a:lvl7pPr>
              <a:defRPr sz="591"/>
            </a:lvl7pPr>
            <a:lvl8pPr>
              <a:defRPr sz="591"/>
            </a:lvl8pPr>
            <a:lvl9pPr>
              <a:defRPr sz="591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2561"/>
            <a:ext cx="3008189" cy="3161763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1C9E815-F139-4704-9E4E-150F16E08597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239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41" y="4834800"/>
            <a:ext cx="3498781" cy="140494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8F6C85-62F1-2E45-BAF4-9247EEFC730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920" y="166444"/>
            <a:ext cx="8791061" cy="482716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929"/>
            </a:lvl1pPr>
            <a:lvl2pPr marL="135615" indent="0">
              <a:buNone/>
              <a:defRPr sz="844"/>
            </a:lvl2pPr>
            <a:lvl3pPr marL="271230" indent="0">
              <a:buNone/>
              <a:defRPr sz="717"/>
            </a:lvl3pPr>
            <a:lvl4pPr marL="406844" indent="0">
              <a:buNone/>
              <a:defRPr sz="591"/>
            </a:lvl4pPr>
            <a:lvl5pPr marL="542459" indent="0">
              <a:buNone/>
              <a:defRPr sz="591"/>
            </a:lvl5pPr>
            <a:lvl6pPr marL="678074" indent="0">
              <a:buNone/>
              <a:defRPr sz="591"/>
            </a:lvl6pPr>
            <a:lvl7pPr marL="813689" indent="0">
              <a:buNone/>
              <a:defRPr sz="591"/>
            </a:lvl7pPr>
            <a:lvl8pPr marL="949304" indent="0">
              <a:buNone/>
              <a:defRPr sz="591"/>
            </a:lvl8pPr>
            <a:lvl9pPr marL="1084919" indent="0">
              <a:buNone/>
              <a:defRPr sz="591"/>
            </a:lvl9pPr>
          </a:lstStyle>
          <a:p>
            <a:pPr lvl="0"/>
            <a:r>
              <a:rPr lang="ga-IE" noProof="0">
                <a:sym typeface="Ubuntu" charset="0"/>
              </a:rPr>
              <a:t>Drag picture to placeholder or click icon to add</a:t>
            </a:r>
            <a:endParaRPr lang="en-US" noProof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5" y="3813259"/>
            <a:ext cx="6875132" cy="425276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744" y="4318228"/>
            <a:ext cx="6891759" cy="462338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2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0" y="1950138"/>
            <a:ext cx="7772176" cy="1021333"/>
          </a:xfrm>
        </p:spPr>
        <p:txBody>
          <a:bodyPr/>
          <a:lstStyle>
            <a:lvl1pPr algn="l">
              <a:defRPr sz="1181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0" y="824993"/>
            <a:ext cx="7772176" cy="1125141"/>
          </a:xfrm>
        </p:spPr>
        <p:txBody>
          <a:bodyPr anchor="b"/>
          <a:lstStyle>
            <a:lvl1pPr marL="0" indent="0">
              <a:buNone/>
              <a:defRPr sz="591"/>
            </a:lvl1pPr>
            <a:lvl2pPr marL="135615" indent="0">
              <a:buNone/>
              <a:defRPr sz="548"/>
            </a:lvl2pPr>
            <a:lvl3pPr marL="271230" indent="0">
              <a:buNone/>
              <a:defRPr sz="464"/>
            </a:lvl3pPr>
            <a:lvl4pPr marL="406844" indent="0">
              <a:buNone/>
              <a:defRPr sz="422"/>
            </a:lvl4pPr>
            <a:lvl5pPr marL="542459" indent="0">
              <a:buNone/>
              <a:defRPr sz="422"/>
            </a:lvl5pPr>
            <a:lvl6pPr marL="678074" indent="0">
              <a:buNone/>
              <a:defRPr sz="422"/>
            </a:lvl6pPr>
            <a:lvl7pPr marL="813689" indent="0">
              <a:buNone/>
              <a:defRPr sz="422"/>
            </a:lvl7pPr>
            <a:lvl8pPr marL="949304" indent="0">
              <a:buNone/>
              <a:defRPr sz="422"/>
            </a:lvl8pPr>
            <a:lvl9pPr marL="1084919" indent="0">
              <a:buNone/>
              <a:defRPr sz="422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55122A-4262-4F7C-B0E7-0D8A87184F6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3373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BB14EE9-E33B-40FF-9752-47A6B3FF3E0D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695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0" y="1950138"/>
            <a:ext cx="7772176" cy="1021333"/>
          </a:xfrm>
        </p:spPr>
        <p:txBody>
          <a:bodyPr/>
          <a:lstStyle>
            <a:lvl1pPr algn="l">
              <a:defRPr sz="18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0" y="824993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135615" indent="0">
              <a:buNone/>
              <a:defRPr sz="548"/>
            </a:lvl2pPr>
            <a:lvl3pPr marL="271230" indent="0">
              <a:buNone/>
              <a:defRPr sz="464"/>
            </a:lvl3pPr>
            <a:lvl4pPr marL="406844" indent="0">
              <a:buNone/>
              <a:defRPr sz="422"/>
            </a:lvl4pPr>
            <a:lvl5pPr marL="542459" indent="0">
              <a:buNone/>
              <a:defRPr sz="422"/>
            </a:lvl5pPr>
            <a:lvl6pPr marL="678074" indent="0">
              <a:buNone/>
              <a:defRPr sz="422"/>
            </a:lvl6pPr>
            <a:lvl7pPr marL="813689" indent="0">
              <a:buNone/>
              <a:defRPr sz="422"/>
            </a:lvl7pPr>
            <a:lvl8pPr marL="949304" indent="0">
              <a:buNone/>
              <a:defRPr sz="422"/>
            </a:lvl8pPr>
            <a:lvl9pPr marL="1084919" indent="0">
              <a:buNone/>
              <a:defRPr sz="42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8316A23-A69D-4DB3-BAD2-566605A6B43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1879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4" y="1781476"/>
            <a:ext cx="3902273" cy="1393031"/>
          </a:xfrm>
        </p:spPr>
        <p:txBody>
          <a:bodyPr/>
          <a:lstStyle>
            <a:lvl1pPr>
              <a:defRPr sz="844"/>
            </a:lvl1pPr>
            <a:lvl2pPr>
              <a:defRPr sz="717"/>
            </a:lvl2pPr>
            <a:lvl3pPr>
              <a:defRPr sz="591"/>
            </a:lvl3pPr>
            <a:lvl4pPr>
              <a:defRPr sz="548"/>
            </a:lvl4pPr>
            <a:lvl5pPr>
              <a:defRPr sz="548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4" y="1781476"/>
            <a:ext cx="3902273" cy="1393031"/>
          </a:xfrm>
        </p:spPr>
        <p:txBody>
          <a:bodyPr/>
          <a:lstStyle>
            <a:lvl1pPr>
              <a:defRPr sz="844"/>
            </a:lvl1pPr>
            <a:lvl2pPr>
              <a:defRPr sz="717"/>
            </a:lvl2pPr>
            <a:lvl3pPr>
              <a:defRPr sz="591"/>
            </a:lvl3pPr>
            <a:lvl4pPr>
              <a:defRPr sz="548"/>
            </a:lvl4pPr>
            <a:lvl5pPr>
              <a:defRPr sz="548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0B7D416-738E-4C6D-A885-678D247DE47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9125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8" y="1684636"/>
            <a:ext cx="4039568" cy="479692"/>
          </a:xfrm>
        </p:spPr>
        <p:txBody>
          <a:bodyPr anchor="b"/>
          <a:lstStyle>
            <a:lvl1pPr marL="0" indent="0">
              <a:buNone/>
              <a:defRPr sz="717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8" y="2164327"/>
            <a:ext cx="4039568" cy="2963540"/>
          </a:xfrm>
        </p:spPr>
        <p:txBody>
          <a:bodyPr/>
          <a:lstStyle>
            <a:lvl1pPr>
              <a:defRPr sz="717"/>
            </a:lvl1pPr>
            <a:lvl2pPr>
              <a:defRPr sz="591"/>
            </a:lvl2pPr>
            <a:lvl3pPr>
              <a:defRPr sz="548"/>
            </a:lvl3pPr>
            <a:lvl4pPr>
              <a:defRPr sz="464"/>
            </a:lvl4pPr>
            <a:lvl5pPr>
              <a:defRPr sz="464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8" y="1700272"/>
            <a:ext cx="4041799" cy="479692"/>
          </a:xfrm>
        </p:spPr>
        <p:txBody>
          <a:bodyPr anchor="b"/>
          <a:lstStyle>
            <a:lvl1pPr marL="0" indent="0">
              <a:buNone/>
              <a:defRPr sz="717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8" y="2179963"/>
            <a:ext cx="4041799" cy="2963540"/>
          </a:xfrm>
        </p:spPr>
        <p:txBody>
          <a:bodyPr/>
          <a:lstStyle>
            <a:lvl1pPr>
              <a:defRPr sz="717"/>
            </a:lvl1pPr>
            <a:lvl2pPr>
              <a:defRPr sz="591"/>
            </a:lvl2pPr>
            <a:lvl3pPr>
              <a:defRPr sz="548"/>
            </a:lvl3pPr>
            <a:lvl4pPr>
              <a:defRPr sz="464"/>
            </a:lvl4pPr>
            <a:lvl5pPr>
              <a:defRPr sz="464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B74F90A-A129-4766-B950-93F623EE752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6407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AFF1B8E-5360-409A-8272-5C96FA39A6F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1092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D46CF67D-3545-47A3-8AA1-B073ABE272A8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0043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05108"/>
            <a:ext cx="3008189" cy="871481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929"/>
            </a:lvl1pPr>
            <a:lvl2pPr>
              <a:defRPr sz="844"/>
            </a:lvl2pPr>
            <a:lvl3pPr>
              <a:defRPr sz="717"/>
            </a:lvl3pPr>
            <a:lvl4pPr>
              <a:defRPr sz="591"/>
            </a:lvl4pPr>
            <a:lvl5pPr>
              <a:defRPr sz="591"/>
            </a:lvl5pPr>
            <a:lvl6pPr>
              <a:defRPr sz="591"/>
            </a:lvl6pPr>
            <a:lvl7pPr>
              <a:defRPr sz="591"/>
            </a:lvl7pPr>
            <a:lvl8pPr>
              <a:defRPr sz="591"/>
            </a:lvl8pPr>
            <a:lvl9pPr>
              <a:defRPr sz="59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076586"/>
            <a:ext cx="3008189" cy="3517739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043D87B-7888-4D47-8EB3-F339A5B745F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325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3600622"/>
            <a:ext cx="5486177" cy="425276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459600"/>
            <a:ext cx="5486177" cy="3085766"/>
          </a:xfrm>
        </p:spPr>
        <p:txBody>
          <a:bodyPr/>
          <a:lstStyle>
            <a:lvl1pPr marL="0" indent="0">
              <a:buNone/>
              <a:defRPr sz="929"/>
            </a:lvl1pPr>
            <a:lvl2pPr marL="135615" indent="0">
              <a:buNone/>
              <a:defRPr sz="844"/>
            </a:lvl2pPr>
            <a:lvl3pPr marL="271230" indent="0">
              <a:buNone/>
              <a:defRPr sz="717"/>
            </a:lvl3pPr>
            <a:lvl4pPr marL="406844" indent="0">
              <a:buNone/>
              <a:defRPr sz="591"/>
            </a:lvl4pPr>
            <a:lvl5pPr marL="542459" indent="0">
              <a:buNone/>
              <a:defRPr sz="591"/>
            </a:lvl5pPr>
            <a:lvl6pPr marL="678074" indent="0">
              <a:buNone/>
              <a:defRPr sz="591"/>
            </a:lvl6pPr>
            <a:lvl7pPr marL="813689" indent="0">
              <a:buNone/>
              <a:defRPr sz="591"/>
            </a:lvl7pPr>
            <a:lvl8pPr marL="949304" indent="0">
              <a:buNone/>
              <a:defRPr sz="591"/>
            </a:lvl8pPr>
            <a:lvl9pPr marL="1084919" indent="0">
              <a:buNone/>
              <a:defRPr sz="591"/>
            </a:lvl9pPr>
          </a:lstStyle>
          <a:p>
            <a:pPr lvl="0"/>
            <a:r>
              <a:rPr lang="de-DE" noProof="0">
                <a:sym typeface="Ubuntu Light" charset="0"/>
              </a:rPr>
              <a:t>Bild durch Klicken auf Symbol hinzufügen</a:t>
            </a:r>
            <a:endParaRPr lang="en-US" noProof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4025894"/>
            <a:ext cx="5486177" cy="603591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2A36A4E-6635-48C7-A2E4-9AE6BD37C7F5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410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81179"/>
            <a:ext cx="7912100" cy="13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>
                <a:sym typeface="Ubuntu Light" charset="0"/>
              </a:rPr>
              <a:t>Mastertextformat bearbeiten</a:t>
            </a:r>
          </a:p>
          <a:p>
            <a:pPr lvl="1"/>
            <a:r>
              <a:rPr lang="de-CH">
                <a:sym typeface="Ubuntu Light" charset="0"/>
              </a:rPr>
              <a:t>Zweite Ebene</a:t>
            </a:r>
          </a:p>
          <a:p>
            <a:pPr lvl="2"/>
            <a:r>
              <a:rPr lang="de-CH">
                <a:sym typeface="Ubuntu Light" charset="0"/>
              </a:rPr>
              <a:t>Dritte Ebene</a:t>
            </a:r>
          </a:p>
          <a:p>
            <a:pPr lvl="3"/>
            <a:r>
              <a:rPr lang="de-CH">
                <a:sym typeface="Ubuntu Light" charset="0"/>
              </a:rPr>
              <a:t>Vierte Ebene</a:t>
            </a:r>
          </a:p>
          <a:p>
            <a:pPr lvl="4"/>
            <a:r>
              <a:rPr lang="de-CH">
                <a:sym typeface="Ubuntu Light" charset="0"/>
              </a:rPr>
              <a:t>Fünfte Ebene</a:t>
            </a:r>
            <a:endParaRPr lang="en-US">
              <a:sym typeface="Ubuntu Light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361950"/>
            <a:ext cx="7902575" cy="89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>
                <a:sym typeface="Ubuntu Light" charset="0"/>
              </a:rPr>
              <a:t>Mastertitelformat bearbeiten</a:t>
            </a:r>
            <a:endParaRPr lang="en-US">
              <a:sym typeface="Ubuntu Light" charset="0"/>
            </a:endParaRPr>
          </a:p>
        </p:txBody>
      </p:sp>
      <p:sp>
        <p:nvSpPr>
          <p:cNvPr id="102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82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spc="-42">
          <a:solidFill>
            <a:schemeClr val="tx2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135615"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271230"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406844"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542459" algn="l" rtl="0" eaLnBrk="1" fontAlgn="base" hangingPunct="1">
        <a:spcBef>
          <a:spcPct val="0"/>
        </a:spcBef>
        <a:spcAft>
          <a:spcPct val="0"/>
        </a:spcAft>
        <a:defRPr sz="2489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101129" indent="-10112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00" spc="-21">
          <a:solidFill>
            <a:srgbClr val="595959"/>
          </a:solidFill>
          <a:latin typeface="+mn-lt"/>
          <a:ea typeface="+mn-ea"/>
          <a:cs typeface="+mn-cs"/>
          <a:sym typeface="Ubuntu Light" charset="0"/>
        </a:defRPr>
      </a:lvl1pPr>
      <a:lvl2pPr marL="220340" indent="-84386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 spc="-21">
          <a:solidFill>
            <a:srgbClr val="595959"/>
          </a:solidFill>
          <a:latin typeface="+mn-lt"/>
          <a:ea typeface="+mn-ea"/>
          <a:cs typeface="+mn-cs"/>
          <a:sym typeface="Ubuntu Light" charset="0"/>
        </a:defRPr>
      </a:lvl2pPr>
      <a:lvl3pPr marL="338882" indent="-6764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 spc="-21">
          <a:solidFill>
            <a:srgbClr val="595959"/>
          </a:solidFill>
          <a:latin typeface="+mn-lt"/>
          <a:ea typeface="+mn-ea"/>
          <a:cs typeface="+mn-cs"/>
          <a:sym typeface="Ubuntu Light" charset="0"/>
        </a:defRPr>
      </a:lvl3pPr>
      <a:lvl4pPr marL="474167" indent="-6764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 spc="-21">
          <a:solidFill>
            <a:srgbClr val="595959"/>
          </a:solidFill>
          <a:latin typeface="+mn-lt"/>
          <a:ea typeface="+mn-ea"/>
          <a:cs typeface="+mn-cs"/>
          <a:sym typeface="Ubuntu Light" charset="0"/>
        </a:defRPr>
      </a:lvl4pPr>
      <a:lvl5pPr marL="610121" indent="-6764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 spc="-21">
          <a:solidFill>
            <a:srgbClr val="595959"/>
          </a:solidFill>
          <a:latin typeface="+mn-lt"/>
          <a:ea typeface="+mn-ea"/>
          <a:cs typeface="+mn-cs"/>
          <a:sym typeface="Ubuntu Light" charset="0"/>
        </a:defRPr>
      </a:lvl5pPr>
      <a:lvl6pPr marL="13561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27123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406844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54245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05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1pPr>
      <a:lvl2pPr marL="135615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2pPr>
      <a:lvl3pPr marL="27123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3pPr>
      <a:lvl4pPr marL="40684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54245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67807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6pPr>
      <a:lvl7pPr marL="81368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7pPr>
      <a:lvl8pPr marL="94930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8pPr>
      <a:lvl9pPr marL="108491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306116"/>
            <a:ext cx="79121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" charset="0"/>
              </a:rPr>
              <a:t>Click to edit Master text styles</a:t>
            </a:r>
          </a:p>
          <a:p>
            <a:pPr lvl="1"/>
            <a:r>
              <a:rPr lang="ga-IE">
                <a:sym typeface="Ubuntu" charset="0"/>
              </a:rPr>
              <a:t>Second level</a:t>
            </a:r>
          </a:p>
          <a:p>
            <a:pPr lvl="2"/>
            <a:r>
              <a:rPr lang="ga-IE">
                <a:sym typeface="Ubuntu" charset="0"/>
              </a:rPr>
              <a:t>Third level</a:t>
            </a:r>
          </a:p>
          <a:p>
            <a:pPr lvl="3"/>
            <a:r>
              <a:rPr lang="ga-IE">
                <a:sym typeface="Ubuntu" charset="0"/>
              </a:rPr>
              <a:t>Fourth level</a:t>
            </a:r>
          </a:p>
          <a:p>
            <a:pPr lvl="4"/>
            <a:r>
              <a:rPr lang="ga-IE">
                <a:sym typeface="Ubuntu" charset="0"/>
              </a:rPr>
              <a:t>Fifth level</a:t>
            </a:r>
            <a:endParaRPr lang="en-US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275035"/>
            <a:ext cx="7051823" cy="7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title style</a:t>
            </a:r>
            <a:endParaRPr lang="en-US">
              <a:sym typeface="Ubuntu Light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663571-05C7-4A63-8C1E-CFA198794E2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1519"/>
        </a:lnSpc>
        <a:spcBef>
          <a:spcPct val="0"/>
        </a:spcBef>
        <a:spcAft>
          <a:spcPct val="0"/>
        </a:spcAft>
        <a:defRPr sz="2400" spc="-42">
          <a:solidFill>
            <a:srgbClr val="FF0000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135615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271230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406844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542459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119882" indent="-119882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8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36164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497255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63287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768484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1pPr>
      <a:lvl2pPr marL="135615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2pPr>
      <a:lvl3pPr marL="27123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3pPr>
      <a:lvl4pPr marL="40684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54245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67807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6pPr>
      <a:lvl7pPr marL="81368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7pPr>
      <a:lvl8pPr marL="94930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8pPr>
      <a:lvl9pPr marL="108491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cueni@specialolympics.ch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meetup-join/19%3ameeting_MDAzOTg1MzMtZWUzZi00MTIyLTk3MTctYjVjNjdmZGIxZTcz%40thread.v2/0?context=%7b%22Tid%22%3a%22afef0141-3c67-447f-8e88-1b60bfcd8851%22%2c%22Oid%22%3a%220300f222-83e1-4c48-8d40-fac8c6bc3caf%22%7d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YzE2M2IzOWMtZjM4ZC00MWU5LThkYmEtMWZjOTY1MTI2MmE2%40thread.v2/0?context=%7b%22Tid%22%3a%22afef0141-3c67-447f-8e88-1b60bfcd8851%22%2c%22Oid%22%3a%220300f222-83e1-4c48-8d40-fac8c6bc3caf%22%7d" TargetMode="External"/><Relationship Id="rId2" Type="http://schemas.openxmlformats.org/officeDocument/2006/relationships/hyperlink" Target="https://teams.microsoft.com/l/meetup-join/19%3ameeting_ZjRmNTk2NWQtODQ0OS00NWNlLWE0ZDEtNTQxZDY5NWQxZTdl%40thread.v2/0?context=%7b%22Tid%22%3a%22afef0141-3c67-447f-8e88-1b60bfcd8851%22%2c%22Oid%22%3a%220300f222-83e1-4c48-8d40-fac8c6bc3caf%22%7d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Webinaire</a:t>
            </a:r>
            <a:br>
              <a:rPr lang="en-US" dirty="0"/>
            </a:br>
            <a:r>
              <a:rPr lang="en-US" dirty="0" err="1"/>
              <a:t>L’état</a:t>
            </a:r>
            <a:r>
              <a:rPr lang="en-US" dirty="0"/>
              <a:t> </a:t>
            </a:r>
            <a:r>
              <a:rPr lang="en-US" dirty="0" err="1"/>
              <a:t>actuel</a:t>
            </a:r>
            <a:r>
              <a:rPr lang="en-US" dirty="0"/>
              <a:t> et </a:t>
            </a:r>
            <a:r>
              <a:rPr lang="en-US" dirty="0" err="1"/>
              <a:t>enregistrements</a:t>
            </a:r>
            <a:r>
              <a:rPr lang="en-US" dirty="0"/>
              <a:t> </a:t>
            </a:r>
            <a:r>
              <a:rPr lang="en-US" dirty="0" err="1"/>
              <a:t>manquants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  <a:p>
            <a:endParaRPr lang="de-CH"/>
          </a:p>
          <a:p>
            <a:r>
              <a:rPr lang="de-CH"/>
              <a:t>Date: le 24 </a:t>
            </a:r>
            <a:r>
              <a:rPr lang="de-CH" err="1"/>
              <a:t>août</a:t>
            </a:r>
            <a:r>
              <a:rPr lang="de-CH"/>
              <a:t> 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697357" y="628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4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35A22-9A73-4BD2-9D2B-0D37FD70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of delegation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94F9EC-A2C4-45E1-8A8A-02888C508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F56208-3AE5-48C1-8C9F-5135A0066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10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0894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1DF57F-8C9D-43D3-AFCA-3F21EB8B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Changement </a:t>
            </a:r>
            <a:r>
              <a:rPr lang="de-CH" err="1"/>
              <a:t>dans</a:t>
            </a:r>
            <a:r>
              <a:rPr lang="de-CH"/>
              <a:t> le </a:t>
            </a:r>
            <a:r>
              <a:rPr lang="de-CH" err="1"/>
              <a:t>staff</a:t>
            </a:r>
            <a:r>
              <a:rPr lang="de-CH"/>
              <a:t> de la </a:t>
            </a:r>
            <a:r>
              <a:rPr lang="de-CH" err="1"/>
              <a:t>délégation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BF3DD3-699D-46EA-97BB-E0D02605F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Yvan Cuennet se </a:t>
            </a:r>
            <a:r>
              <a:rPr lang="de-CH" err="1"/>
              <a:t>retire</a:t>
            </a:r>
            <a:r>
              <a:rPr lang="de-CH"/>
              <a:t> de la </a:t>
            </a:r>
            <a:r>
              <a:rPr lang="de-CH" err="1"/>
              <a:t>délégation</a:t>
            </a:r>
            <a:r>
              <a:rPr lang="de-CH"/>
              <a:t> </a:t>
            </a:r>
            <a:r>
              <a:rPr lang="de-CH" err="1"/>
              <a:t>pour</a:t>
            </a:r>
            <a:r>
              <a:rPr lang="de-CH"/>
              <a:t> des </a:t>
            </a:r>
            <a:r>
              <a:rPr lang="de-CH" err="1"/>
              <a:t>raisons</a:t>
            </a:r>
            <a:r>
              <a:rPr lang="de-CH"/>
              <a:t> professionelles.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Tom Wieland </a:t>
            </a:r>
            <a:r>
              <a:rPr lang="de-CH" err="1"/>
              <a:t>reprend</a:t>
            </a:r>
            <a:r>
              <a:rPr lang="de-CH"/>
              <a:t> le poste de Yvan et </a:t>
            </a:r>
            <a:r>
              <a:rPr lang="de-CH" err="1"/>
              <a:t>participe</a:t>
            </a:r>
            <a:r>
              <a:rPr lang="de-CH"/>
              <a:t> </a:t>
            </a:r>
            <a:r>
              <a:rPr lang="de-CH" err="1"/>
              <a:t>aux</a:t>
            </a:r>
            <a:r>
              <a:rPr lang="de-CH"/>
              <a:t> </a:t>
            </a:r>
            <a:r>
              <a:rPr lang="de-CH" err="1"/>
              <a:t>évènements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Aldo </a:t>
            </a:r>
            <a:r>
              <a:rPr lang="de-CH" err="1"/>
              <a:t>va</a:t>
            </a:r>
            <a:r>
              <a:rPr lang="de-CH"/>
              <a:t> </a:t>
            </a:r>
            <a:r>
              <a:rPr lang="de-CH" err="1"/>
              <a:t>suivre</a:t>
            </a:r>
            <a:r>
              <a:rPr lang="de-CH"/>
              <a:t> </a:t>
            </a:r>
            <a:r>
              <a:rPr lang="de-CH" err="1"/>
              <a:t>l’équipe</a:t>
            </a:r>
            <a:r>
              <a:rPr lang="de-CH"/>
              <a:t> de </a:t>
            </a:r>
            <a:r>
              <a:rPr lang="de-CH" err="1"/>
              <a:t>unihockey</a:t>
            </a:r>
            <a:r>
              <a:rPr lang="de-CH"/>
              <a:t> </a:t>
            </a:r>
            <a:r>
              <a:rPr lang="de-CH" err="1"/>
              <a:t>dans</a:t>
            </a:r>
            <a:r>
              <a:rPr lang="de-CH"/>
              <a:t> la </a:t>
            </a:r>
            <a:r>
              <a:rPr lang="de-CH" err="1"/>
              <a:t>préparation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Tom </a:t>
            </a:r>
            <a:r>
              <a:rPr lang="de-CH" err="1"/>
              <a:t>va</a:t>
            </a:r>
            <a:r>
              <a:rPr lang="de-CH"/>
              <a:t> </a:t>
            </a:r>
            <a:r>
              <a:rPr lang="de-CH" err="1"/>
              <a:t>suivre</a:t>
            </a:r>
            <a:r>
              <a:rPr lang="de-CH"/>
              <a:t> </a:t>
            </a:r>
            <a:r>
              <a:rPr lang="de-CH" err="1"/>
              <a:t>l’équipe</a:t>
            </a:r>
            <a:r>
              <a:rPr lang="de-CH"/>
              <a:t> de </a:t>
            </a:r>
            <a:r>
              <a:rPr lang="de-CH" err="1"/>
              <a:t>unihockey</a:t>
            </a:r>
            <a:r>
              <a:rPr lang="de-CH"/>
              <a:t> </a:t>
            </a:r>
            <a:r>
              <a:rPr lang="de-CH" err="1"/>
              <a:t>aux</a:t>
            </a:r>
            <a:r>
              <a:rPr lang="de-CH"/>
              <a:t> WWG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845D4E-0605-4E7D-A241-0116EA72B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11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B407EC-7251-4F05-B022-6E0653347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083" y="2815114"/>
            <a:ext cx="1620145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510215B-F466-4629-A836-9B58BA45B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0927" y="2815123"/>
            <a:ext cx="1619130" cy="215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292AD2-40CA-434D-932F-81D0A3767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Plans </a:t>
            </a:r>
            <a:r>
              <a:rPr lang="de-CH" err="1"/>
              <a:t>d’entrainements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ADADCB-D53A-46A0-AE70-65B2DE1A6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Préparer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plans</a:t>
            </a:r>
            <a:r>
              <a:rPr lang="de-CH"/>
              <a:t> </a:t>
            </a:r>
            <a:r>
              <a:rPr lang="de-CH" err="1"/>
              <a:t>d’entrainement</a:t>
            </a:r>
            <a:r>
              <a:rPr lang="de-CH"/>
              <a:t> </a:t>
            </a:r>
            <a:r>
              <a:rPr lang="de-CH" err="1"/>
              <a:t>pour</a:t>
            </a:r>
            <a:r>
              <a:rPr lang="de-CH"/>
              <a:t> la </a:t>
            </a:r>
            <a:r>
              <a:rPr lang="de-CH" err="1"/>
              <a:t>période</a:t>
            </a:r>
            <a:r>
              <a:rPr lang="de-CH"/>
              <a:t> </a:t>
            </a:r>
            <a:r>
              <a:rPr lang="de-CH" err="1"/>
              <a:t>Septembre</a:t>
            </a:r>
            <a:r>
              <a:rPr lang="de-CH"/>
              <a:t>-Janvier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Discuter</a:t>
            </a:r>
            <a:r>
              <a:rPr lang="de-CH"/>
              <a:t> le plan </a:t>
            </a:r>
            <a:r>
              <a:rPr lang="de-CH" err="1"/>
              <a:t>avec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DCT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Envoyer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plans</a:t>
            </a:r>
            <a:r>
              <a:rPr lang="de-CH"/>
              <a:t> </a:t>
            </a:r>
            <a:r>
              <a:rPr lang="de-CH" err="1"/>
              <a:t>d’entrainement</a:t>
            </a:r>
            <a:r>
              <a:rPr lang="de-CH"/>
              <a:t> à SOSWI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DCT: 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Prévoir</a:t>
            </a:r>
            <a:r>
              <a:rPr lang="de-CH"/>
              <a:t> la </a:t>
            </a:r>
            <a:r>
              <a:rPr lang="de-CH" err="1"/>
              <a:t>participation</a:t>
            </a:r>
            <a:r>
              <a:rPr lang="de-CH"/>
              <a:t> à des </a:t>
            </a:r>
            <a:r>
              <a:rPr lang="de-CH" err="1"/>
              <a:t>entrainements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Compléter</a:t>
            </a:r>
            <a:r>
              <a:rPr lang="de-CH"/>
              <a:t> le plan </a:t>
            </a:r>
            <a:r>
              <a:rPr lang="de-CH" err="1"/>
              <a:t>général</a:t>
            </a:r>
            <a:r>
              <a:rPr lang="de-CH"/>
              <a:t> de SOSWI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 </a:t>
            </a:r>
            <a:r>
              <a:rPr lang="de-CH" err="1"/>
              <a:t>Délai</a:t>
            </a:r>
            <a:r>
              <a:rPr lang="de-CH"/>
              <a:t>: fin </a:t>
            </a:r>
            <a:r>
              <a:rPr lang="de-CH" err="1"/>
              <a:t>septembre</a:t>
            </a: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58A4E5-3473-4241-8B38-3AF5D2224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0096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58687C-9458-4D69-9434-4D576FB2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Coaches Training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C87955-9859-451D-955B-BC06119A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Rappel: </a:t>
            </a:r>
            <a:r>
              <a:rPr lang="de-CH" err="1"/>
              <a:t>suivre</a:t>
            </a:r>
            <a:r>
              <a:rPr lang="de-CH"/>
              <a:t> la </a:t>
            </a:r>
            <a:r>
              <a:rPr lang="de-CH" err="1"/>
              <a:t>formation</a:t>
            </a:r>
            <a:r>
              <a:rPr lang="de-CH"/>
              <a:t> online de Coach de SOI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Envoyer</a:t>
            </a:r>
            <a:r>
              <a:rPr lang="de-CH"/>
              <a:t> le </a:t>
            </a:r>
            <a:r>
              <a:rPr lang="de-CH" err="1"/>
              <a:t>certificat</a:t>
            </a:r>
            <a:r>
              <a:rPr lang="de-CH"/>
              <a:t> à SOSWI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En </a:t>
            </a:r>
            <a:r>
              <a:rPr lang="de-CH" err="1"/>
              <a:t>cas</a:t>
            </a:r>
            <a:r>
              <a:rPr lang="de-CH"/>
              <a:t> de </a:t>
            </a:r>
            <a:r>
              <a:rPr lang="de-CH" err="1"/>
              <a:t>problèmes</a:t>
            </a:r>
            <a:r>
              <a:rPr lang="de-CH"/>
              <a:t>: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de-CH" err="1"/>
              <a:t>Prendre</a:t>
            </a:r>
            <a:r>
              <a:rPr lang="de-CH"/>
              <a:t> </a:t>
            </a:r>
            <a:r>
              <a:rPr lang="de-CH" err="1"/>
              <a:t>contact</a:t>
            </a:r>
            <a:r>
              <a:rPr lang="de-CH"/>
              <a:t> </a:t>
            </a:r>
            <a:r>
              <a:rPr lang="de-CH" err="1"/>
              <a:t>avec</a:t>
            </a:r>
            <a:r>
              <a:rPr lang="de-CH"/>
              <a:t> Aldo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de-CH"/>
              <a:t>Il y a </a:t>
            </a:r>
            <a:r>
              <a:rPr lang="de-CH" err="1"/>
              <a:t>déjà</a:t>
            </a:r>
            <a:r>
              <a:rPr lang="de-CH"/>
              <a:t> </a:t>
            </a:r>
            <a:r>
              <a:rPr lang="de-CH" err="1"/>
              <a:t>eu</a:t>
            </a:r>
            <a:r>
              <a:rPr lang="de-CH"/>
              <a:t> des </a:t>
            </a:r>
            <a:r>
              <a:rPr lang="de-CH" err="1"/>
              <a:t>problèmes</a:t>
            </a:r>
            <a:r>
              <a:rPr lang="de-CH"/>
              <a:t> </a:t>
            </a:r>
            <a:r>
              <a:rPr lang="de-CH" err="1"/>
              <a:t>avec</a:t>
            </a:r>
            <a:r>
              <a:rPr lang="de-CH"/>
              <a:t> le </a:t>
            </a:r>
            <a:r>
              <a:rPr lang="de-CH" err="1"/>
              <a:t>programme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59FD14-CF16-4CAF-BD92-919BD9276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6553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56A8F40-68FD-4A04-BE79-950F34C0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Informations</a:t>
            </a:r>
            <a:r>
              <a:rPr lang="de-CH"/>
              <a:t> </a:t>
            </a:r>
            <a:r>
              <a:rPr lang="de-CH" err="1"/>
              <a:t>sur</a:t>
            </a:r>
            <a:r>
              <a:rPr lang="de-CH"/>
              <a:t> Kazan (I)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2C3FB6-15F8-461A-849C-2F187A840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 </a:t>
            </a:r>
            <a:r>
              <a:rPr lang="de-CH" err="1"/>
              <a:t>Payements</a:t>
            </a:r>
            <a:r>
              <a:rPr lang="de-CH"/>
              <a:t>/Money Exchange</a:t>
            </a:r>
            <a:r>
              <a:rPr lang="de-CH">
                <a:latin typeface="+mj-lt"/>
              </a:rPr>
              <a:t>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 err="1">
                <a:solidFill>
                  <a:srgbClr val="000000"/>
                </a:solidFill>
                <a:latin typeface="+mj-lt"/>
              </a:rPr>
              <a:t>Most</a:t>
            </a:r>
            <a:r>
              <a:rPr lang="it-CH" b="0" i="0" u="none" strike="noStrike" baseline="0">
                <a:solidFill>
                  <a:srgbClr val="000000"/>
                </a:solidFill>
                <a:latin typeface="+mj-lt"/>
              </a:rPr>
              <a:t> of the sales points </a:t>
            </a:r>
            <a:r>
              <a:rPr lang="it-CH" b="0" i="0" u="none" strike="noStrike" baseline="0" err="1">
                <a:solidFill>
                  <a:srgbClr val="000000"/>
                </a:solidFill>
                <a:latin typeface="+mj-lt"/>
              </a:rPr>
              <a:t>accept</a:t>
            </a:r>
            <a:r>
              <a:rPr lang="it-CH" b="0" i="0" u="none" strike="noStrike" baseline="0">
                <a:solidFill>
                  <a:srgbClr val="000000"/>
                </a:solidFill>
                <a:latin typeface="+mj-lt"/>
              </a:rPr>
              <a:t> international Master Card and Visa credit cards. 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 err="1">
                <a:solidFill>
                  <a:srgbClr val="000000"/>
                </a:solidFill>
                <a:latin typeface="+mj-lt"/>
              </a:rPr>
              <a:t>However</a:t>
            </a:r>
            <a:r>
              <a:rPr lang="it-CH" b="0" i="0" u="none" strike="noStrike" baseline="0">
                <a:solidFill>
                  <a:srgbClr val="000000"/>
                </a:solidFill>
                <a:latin typeface="+mj-lt"/>
              </a:rPr>
              <a:t>, some </a:t>
            </a:r>
            <a:r>
              <a:rPr lang="it-CH" b="0" i="0" u="none" strike="noStrike" baseline="0" err="1">
                <a:solidFill>
                  <a:srgbClr val="000000"/>
                </a:solidFill>
                <a:latin typeface="+mj-lt"/>
              </a:rPr>
              <a:t>smaller</a:t>
            </a:r>
            <a:r>
              <a:rPr lang="it-CH" b="0" i="0" u="none" strike="noStrike" baseline="0">
                <a:solidFill>
                  <a:srgbClr val="000000"/>
                </a:solidFill>
                <a:latin typeface="+mj-lt"/>
              </a:rPr>
              <a:t> shops </a:t>
            </a:r>
            <a:r>
              <a:rPr lang="it-CH" b="0" i="0" u="none" strike="noStrike" baseline="0" err="1">
                <a:solidFill>
                  <a:srgbClr val="000000"/>
                </a:solidFill>
                <a:latin typeface="+mj-lt"/>
              </a:rPr>
              <a:t>will</a:t>
            </a:r>
            <a:r>
              <a:rPr lang="it-CH" b="0" i="0" u="none" strike="noStrike" baseline="0">
                <a:solidFill>
                  <a:srgbClr val="000000"/>
                </a:solidFill>
                <a:latin typeface="+mj-lt"/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  <a:latin typeface="+mj-lt"/>
              </a:rPr>
              <a:t>probably</a:t>
            </a:r>
            <a:r>
              <a:rPr lang="it-CH" b="0" i="0" u="none" strike="noStrike" baseline="0">
                <a:solidFill>
                  <a:srgbClr val="000000"/>
                </a:solidFill>
                <a:latin typeface="+mj-lt"/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  <a:latin typeface="+mj-lt"/>
              </a:rPr>
              <a:t>accept</a:t>
            </a:r>
            <a:r>
              <a:rPr lang="it-CH" b="0" i="0" u="none" strike="noStrike" baseline="0">
                <a:solidFill>
                  <a:srgbClr val="000000"/>
                </a:solidFill>
                <a:latin typeface="+mj-lt"/>
              </a:rPr>
              <a:t> cash </a:t>
            </a:r>
            <a:r>
              <a:rPr lang="it-CH" b="0" i="0" u="none" strike="noStrike" baseline="0" err="1">
                <a:solidFill>
                  <a:srgbClr val="000000"/>
                </a:solidFill>
                <a:latin typeface="+mj-lt"/>
              </a:rPr>
              <a:t>only</a:t>
            </a:r>
            <a:r>
              <a:rPr lang="it-CH" b="0" i="0" u="none" strike="noStrike" baseline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Money Exchange: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>
                <a:solidFill>
                  <a:srgbClr val="000000"/>
                </a:solidFill>
              </a:rPr>
              <a:t>The 24/7 Exchange office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is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located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at</a:t>
            </a:r>
            <a:r>
              <a:rPr lang="it-CH" b="0" i="0" u="none" strike="noStrike" baseline="0">
                <a:solidFill>
                  <a:srgbClr val="000000"/>
                </a:solidFill>
              </a:rPr>
              <a:t> the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airport</a:t>
            </a:r>
            <a:r>
              <a:rPr lang="it-CH" b="0" i="0" u="none" strike="noStrike" baseline="0">
                <a:solidFill>
                  <a:srgbClr val="000000"/>
                </a:solidFill>
              </a:rPr>
              <a:t>.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There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is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also</a:t>
            </a:r>
            <a:r>
              <a:rPr lang="it-CH" b="0" i="0" u="none" strike="noStrike" baseline="0">
                <a:solidFill>
                  <a:srgbClr val="000000"/>
                </a:solidFill>
              </a:rPr>
              <a:t> an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exchange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office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within</a:t>
            </a:r>
            <a:r>
              <a:rPr lang="it-CH" b="0" i="0" u="none" strike="noStrike" baseline="0">
                <a:solidFill>
                  <a:srgbClr val="000000"/>
                </a:solidFill>
              </a:rPr>
              <a:t> the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walking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distance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from the Universiade Village. 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 err="1">
                <a:solidFill>
                  <a:srgbClr val="000000"/>
                </a:solidFill>
              </a:rPr>
              <a:t>There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are no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exchange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offices in the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Sviyaga</a:t>
            </a:r>
            <a:r>
              <a:rPr lang="it-CH" b="0" i="0" u="none" strike="noStrike" baseline="0">
                <a:solidFill>
                  <a:srgbClr val="000000"/>
                </a:solidFill>
              </a:rPr>
              <a:t> Hills.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03A471-F0BC-44CA-A49D-127123B29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14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126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56A8F40-68FD-4A04-BE79-950F34C0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Informations</a:t>
            </a:r>
            <a:r>
              <a:rPr lang="de-CH"/>
              <a:t> </a:t>
            </a:r>
            <a:r>
              <a:rPr lang="de-CH" err="1"/>
              <a:t>sur</a:t>
            </a:r>
            <a:r>
              <a:rPr lang="de-CH"/>
              <a:t> Kazan (II)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2C3FB6-15F8-461A-849C-2F187A840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Laundry</a:t>
            </a:r>
            <a:r>
              <a:rPr lang="de-CH"/>
              <a:t> in Kazan:</a:t>
            </a:r>
          </a:p>
          <a:p>
            <a:pPr marL="511448" lvl="3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>
                <a:solidFill>
                  <a:srgbClr val="000000"/>
                </a:solidFill>
              </a:rPr>
              <a:t>In the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residential</a:t>
            </a:r>
            <a:r>
              <a:rPr lang="it-CH" b="0" i="0" u="none" strike="noStrike" baseline="0">
                <a:solidFill>
                  <a:srgbClr val="000000"/>
                </a:solidFill>
              </a:rPr>
              <a:t> buildings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there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are self-service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laundries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on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each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floor</a:t>
            </a:r>
            <a:r>
              <a:rPr lang="it-CH" b="0" i="0" u="none" strike="noStrike" baseline="0">
                <a:solidFill>
                  <a:srgbClr val="000000"/>
                </a:solidFill>
              </a:rPr>
              <a:t>. 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>
                <a:solidFill>
                  <a:srgbClr val="000000"/>
                </a:solidFill>
              </a:rPr>
              <a:t>The Games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participants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will</a:t>
            </a:r>
            <a:r>
              <a:rPr lang="it-CH" b="0" i="0" u="none" strike="noStrike" baseline="0">
                <a:solidFill>
                  <a:srgbClr val="000000"/>
                </a:solidFill>
              </a:rPr>
              <a:t> be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provided</a:t>
            </a:r>
            <a:r>
              <a:rPr lang="it-CH" b="0" i="0" u="none" strike="noStrike" baseline="0">
                <a:solidFill>
                  <a:srgbClr val="000000"/>
                </a:solidFill>
              </a:rPr>
              <a:t> with the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detergents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free of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charge</a:t>
            </a:r>
            <a:r>
              <a:rPr lang="it-CH" b="0" i="0" u="none" strike="noStrike" baseline="0">
                <a:solidFill>
                  <a:srgbClr val="000000"/>
                </a:solidFill>
              </a:rPr>
              <a:t>. 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 err="1">
                <a:solidFill>
                  <a:srgbClr val="000000"/>
                </a:solidFill>
              </a:rPr>
              <a:t>If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you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need</a:t>
            </a:r>
            <a:r>
              <a:rPr lang="it-CH" b="0" i="0" u="none" strike="noStrike" baseline="0">
                <a:solidFill>
                  <a:srgbClr val="000000"/>
                </a:solidFill>
              </a:rPr>
              <a:t> to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buy</a:t>
            </a:r>
            <a:r>
              <a:rPr lang="it-CH" b="0" i="0" u="none" strike="noStrike" baseline="0">
                <a:solidFill>
                  <a:srgbClr val="000000"/>
                </a:solidFill>
              </a:rPr>
              <a:t> extra,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you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may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buy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it</a:t>
            </a:r>
            <a:r>
              <a:rPr lang="it-CH" b="0" i="0" u="none" strike="noStrike" baseline="0">
                <a:solidFill>
                  <a:srgbClr val="000000"/>
                </a:solidFill>
              </a:rPr>
              <a:t> in the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grocery</a:t>
            </a:r>
            <a:r>
              <a:rPr lang="it-CH" b="0" i="0" u="none" strike="noStrike" baseline="0">
                <a:solidFill>
                  <a:srgbClr val="000000"/>
                </a:solidFill>
              </a:rPr>
              <a:t> stores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located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within</a:t>
            </a:r>
            <a:r>
              <a:rPr lang="it-CH" b="0" i="0" u="none" strike="noStrike" baseline="0">
                <a:solidFill>
                  <a:srgbClr val="000000"/>
                </a:solidFill>
              </a:rPr>
              <a:t> a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walking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distance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from the Universiade Village. 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 err="1">
                <a:solidFill>
                  <a:srgbClr val="000000"/>
                </a:solidFill>
              </a:rPr>
              <a:t>Both</a:t>
            </a:r>
            <a:r>
              <a:rPr lang="it-CH" b="0" i="0" u="none" strike="noStrike" baseline="0">
                <a:solidFill>
                  <a:srgbClr val="000000"/>
                </a:solidFill>
              </a:rPr>
              <a:t> payment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methods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– cash and credit card – are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accepted</a:t>
            </a:r>
            <a:r>
              <a:rPr lang="it-CH" b="0" i="0" u="none" strike="noStrike" baseline="0">
                <a:solidFill>
                  <a:srgbClr val="000000"/>
                </a:solidFill>
              </a:rPr>
              <a:t> in the stores.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Laundry</a:t>
            </a:r>
            <a:r>
              <a:rPr lang="de-CH"/>
              <a:t> in </a:t>
            </a:r>
            <a:r>
              <a:rPr lang="de-CH" err="1"/>
              <a:t>Sviyaga</a:t>
            </a:r>
            <a:r>
              <a:rPr lang="de-CH"/>
              <a:t> Hills: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err="1">
                <a:solidFill>
                  <a:srgbClr val="000000"/>
                </a:solidFill>
              </a:rPr>
              <a:t>There</a:t>
            </a:r>
            <a:r>
              <a:rPr lang="it-CH">
                <a:solidFill>
                  <a:srgbClr val="000000"/>
                </a:solidFill>
              </a:rPr>
              <a:t> </a:t>
            </a:r>
            <a:r>
              <a:rPr lang="it-CH" err="1">
                <a:solidFill>
                  <a:srgbClr val="000000"/>
                </a:solidFill>
              </a:rPr>
              <a:t>is</a:t>
            </a:r>
            <a:r>
              <a:rPr lang="it-CH">
                <a:solidFill>
                  <a:srgbClr val="000000"/>
                </a:solidFill>
              </a:rPr>
              <a:t> </a:t>
            </a:r>
            <a:r>
              <a:rPr lang="it-CH" err="1">
                <a:solidFill>
                  <a:srgbClr val="000000"/>
                </a:solidFill>
              </a:rPr>
              <a:t>also</a:t>
            </a:r>
            <a:r>
              <a:rPr lang="it-CH">
                <a:solidFill>
                  <a:srgbClr val="000000"/>
                </a:solidFill>
              </a:rPr>
              <a:t> a </a:t>
            </a:r>
            <a:r>
              <a:rPr lang="it-CH" err="1">
                <a:solidFill>
                  <a:srgbClr val="000000"/>
                </a:solidFill>
              </a:rPr>
              <a:t>laundry</a:t>
            </a:r>
            <a:r>
              <a:rPr lang="it-CH">
                <a:solidFill>
                  <a:srgbClr val="000000"/>
                </a:solidFill>
              </a:rPr>
              <a:t> in the </a:t>
            </a:r>
            <a:r>
              <a:rPr lang="it-CH" err="1">
                <a:solidFill>
                  <a:srgbClr val="000000"/>
                </a:solidFill>
              </a:rPr>
              <a:t>Dejavu</a:t>
            </a:r>
            <a:r>
              <a:rPr lang="it-CH">
                <a:solidFill>
                  <a:srgbClr val="000000"/>
                </a:solidFill>
              </a:rPr>
              <a:t> hotel </a:t>
            </a:r>
            <a:r>
              <a:rPr lang="it-CH" err="1">
                <a:solidFill>
                  <a:srgbClr val="000000"/>
                </a:solidFill>
              </a:rPr>
              <a:t>which</a:t>
            </a:r>
            <a:r>
              <a:rPr lang="it-CH">
                <a:solidFill>
                  <a:srgbClr val="000000"/>
                </a:solidFill>
              </a:rPr>
              <a:t> </a:t>
            </a:r>
            <a:r>
              <a:rPr lang="it-CH" err="1">
                <a:solidFill>
                  <a:srgbClr val="000000"/>
                </a:solidFill>
              </a:rPr>
              <a:t>is</a:t>
            </a:r>
            <a:r>
              <a:rPr lang="it-CH">
                <a:solidFill>
                  <a:srgbClr val="000000"/>
                </a:solidFill>
              </a:rPr>
              <a:t> </a:t>
            </a:r>
            <a:r>
              <a:rPr lang="it-CH" err="1">
                <a:solidFill>
                  <a:srgbClr val="000000"/>
                </a:solidFill>
              </a:rPr>
              <a:t>located</a:t>
            </a:r>
            <a:r>
              <a:rPr lang="it-CH">
                <a:solidFill>
                  <a:srgbClr val="000000"/>
                </a:solidFill>
              </a:rPr>
              <a:t> in the </a:t>
            </a:r>
            <a:r>
              <a:rPr lang="it-CH" err="1">
                <a:solidFill>
                  <a:srgbClr val="000000"/>
                </a:solidFill>
              </a:rPr>
              <a:t>territory</a:t>
            </a:r>
            <a:r>
              <a:rPr lang="it-CH">
                <a:solidFill>
                  <a:srgbClr val="000000"/>
                </a:solidFill>
              </a:rPr>
              <a:t> of the </a:t>
            </a:r>
            <a:r>
              <a:rPr lang="it-CH" err="1">
                <a:solidFill>
                  <a:srgbClr val="000000"/>
                </a:solidFill>
              </a:rPr>
              <a:t>Sviyaga</a:t>
            </a:r>
            <a:r>
              <a:rPr lang="it-CH">
                <a:solidFill>
                  <a:srgbClr val="000000"/>
                </a:solidFill>
              </a:rPr>
              <a:t> Hills </a:t>
            </a:r>
            <a:r>
              <a:rPr lang="it-CH" err="1">
                <a:solidFill>
                  <a:srgbClr val="000000"/>
                </a:solidFill>
              </a:rPr>
              <a:t>Complex</a:t>
            </a:r>
            <a:r>
              <a:rPr lang="it-CH">
                <a:solidFill>
                  <a:srgbClr val="000000"/>
                </a:solidFill>
              </a:rPr>
              <a:t>.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03A471-F0BC-44CA-A49D-127123B29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15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9242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56A8F40-68FD-4A04-BE79-950F34C0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Informations</a:t>
            </a:r>
            <a:r>
              <a:rPr lang="de-CH"/>
              <a:t> </a:t>
            </a:r>
            <a:r>
              <a:rPr lang="de-CH" err="1"/>
              <a:t>sur</a:t>
            </a:r>
            <a:r>
              <a:rPr lang="de-CH"/>
              <a:t> Kazan (III)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2C3FB6-15F8-461A-849C-2F187A840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 </a:t>
            </a:r>
            <a:r>
              <a:rPr lang="de-CH" err="1"/>
              <a:t>Fridges</a:t>
            </a:r>
            <a:r>
              <a:rPr lang="de-CH">
                <a:latin typeface="+mj-lt"/>
              </a:rPr>
              <a:t>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>
                <a:solidFill>
                  <a:srgbClr val="000000"/>
                </a:solidFill>
              </a:rPr>
              <a:t>Universiade Village: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there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is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a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residential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refrigerator</a:t>
            </a:r>
            <a:r>
              <a:rPr lang="it-CH" b="0" i="0" u="none" strike="noStrike" baseline="0">
                <a:solidFill>
                  <a:srgbClr val="000000"/>
                </a:solidFill>
              </a:rPr>
              <a:t> in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each</a:t>
            </a:r>
            <a:r>
              <a:rPr lang="it-CH" b="0" i="0" u="none" strike="noStrike" baseline="0">
                <a:solidFill>
                  <a:srgbClr val="000000"/>
                </a:solidFill>
              </a:rPr>
              <a:t> room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 err="1">
                <a:solidFill>
                  <a:srgbClr val="000000"/>
                </a:solidFill>
              </a:rPr>
              <a:t>Sviyaga</a:t>
            </a:r>
            <a:r>
              <a:rPr lang="it-CH" b="0" i="0" u="none" strike="noStrike" baseline="0">
                <a:solidFill>
                  <a:srgbClr val="000000"/>
                </a:solidFill>
              </a:rPr>
              <a:t> Hills: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there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are small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residential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refrigerators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in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houses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and mini-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fridges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without</a:t>
            </a:r>
            <a:r>
              <a:rPr lang="it-CH" b="0" i="0" u="none" strike="noStrike" baseline="0">
                <a:solidFill>
                  <a:srgbClr val="000000"/>
                </a:solidFill>
              </a:rPr>
              <a:t> freezers in the hotel rooms.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Linens</a:t>
            </a:r>
            <a:r>
              <a:rPr lang="de-CH"/>
              <a:t> &amp; </a:t>
            </a:r>
            <a:r>
              <a:rPr lang="de-CH" err="1"/>
              <a:t>Towels</a:t>
            </a:r>
            <a:r>
              <a:rPr lang="de-CH"/>
              <a:t>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 err="1">
                <a:solidFill>
                  <a:srgbClr val="000000"/>
                </a:solidFill>
              </a:rPr>
              <a:t>Linens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and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towels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will</a:t>
            </a:r>
            <a:r>
              <a:rPr lang="it-CH" b="0" i="0" u="none" strike="noStrike" baseline="0">
                <a:solidFill>
                  <a:srgbClr val="000000"/>
                </a:solidFill>
              </a:rPr>
              <a:t> be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provided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at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both</a:t>
            </a:r>
            <a:r>
              <a:rPr lang="it-CH" b="0" i="0" u="none" strike="noStrike" baseline="0">
                <a:solidFill>
                  <a:srgbClr val="000000"/>
                </a:solidFill>
              </a:rPr>
              <a:t> housing locations.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>
                <a:solidFill>
                  <a:srgbClr val="000000"/>
                </a:solidFill>
              </a:rPr>
              <a:t>The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exchange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will</a:t>
            </a:r>
            <a:r>
              <a:rPr lang="it-CH" b="0" i="0" u="none" strike="noStrike" baseline="0">
                <a:solidFill>
                  <a:srgbClr val="000000"/>
                </a:solidFill>
              </a:rPr>
              <a:t> be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done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every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third</a:t>
            </a:r>
            <a:r>
              <a:rPr lang="it-CH" b="0" i="0" u="none" strike="noStrike" baseline="0">
                <a:solidFill>
                  <a:srgbClr val="000000"/>
                </a:solidFill>
              </a:rPr>
              <a:t> day.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 err="1">
                <a:solidFill>
                  <a:srgbClr val="000000"/>
                </a:solidFill>
              </a:rPr>
              <a:t>Inbetween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you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may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exchange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the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linens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and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towels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upon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request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at</a:t>
            </a:r>
            <a:r>
              <a:rPr lang="it-CH" b="0" i="0" u="none" strike="noStrike" baseline="0">
                <a:solidFill>
                  <a:srgbClr val="000000"/>
                </a:solidFill>
              </a:rPr>
              <a:t> the reception desk.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Wi-Fi / </a:t>
            </a:r>
            <a:r>
              <a:rPr lang="de-CH" err="1"/>
              <a:t>Electrical</a:t>
            </a:r>
            <a:r>
              <a:rPr lang="de-CH"/>
              <a:t>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en-GB" kern="900" spc="-10"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Wi-Fi access available at both places of accommodation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en-GB" kern="900" spc="-10"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Mobile chargers will be allowed to be brought to the places of accommodation</a:t>
            </a:r>
            <a:endParaRPr lang="de-CH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03A471-F0BC-44CA-A49D-127123B29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16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628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56A8F40-68FD-4A04-BE79-950F34C0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Informations</a:t>
            </a:r>
            <a:r>
              <a:rPr lang="de-CH"/>
              <a:t> </a:t>
            </a:r>
            <a:r>
              <a:rPr lang="de-CH" err="1"/>
              <a:t>sur</a:t>
            </a:r>
            <a:r>
              <a:rPr lang="de-CH"/>
              <a:t> le </a:t>
            </a:r>
            <a:r>
              <a:rPr lang="de-CH" err="1"/>
              <a:t>sport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2C3FB6-15F8-461A-849C-2F187A840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Coaches Manuals: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Le LOC </a:t>
            </a:r>
            <a:r>
              <a:rPr lang="de-CH" err="1"/>
              <a:t>va</a:t>
            </a:r>
            <a:r>
              <a:rPr lang="de-CH"/>
              <a:t> </a:t>
            </a:r>
            <a:r>
              <a:rPr lang="de-CH" err="1"/>
              <a:t>envoyer</a:t>
            </a:r>
            <a:r>
              <a:rPr lang="de-CH"/>
              <a:t> des Coaches Manuals </a:t>
            </a:r>
            <a:r>
              <a:rPr lang="de-CH" err="1"/>
              <a:t>pour</a:t>
            </a:r>
            <a:r>
              <a:rPr lang="de-CH"/>
              <a:t> </a:t>
            </a:r>
            <a:r>
              <a:rPr lang="de-CH" err="1"/>
              <a:t>tous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coaches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/>
              <a:t>Le Coach Manual </a:t>
            </a:r>
            <a:r>
              <a:rPr lang="de-CH" err="1"/>
              <a:t>est</a:t>
            </a:r>
            <a:r>
              <a:rPr lang="de-CH"/>
              <a:t> </a:t>
            </a:r>
            <a:r>
              <a:rPr lang="de-CH" err="1"/>
              <a:t>un</a:t>
            </a:r>
            <a:r>
              <a:rPr lang="de-CH"/>
              <a:t> </a:t>
            </a:r>
            <a:r>
              <a:rPr lang="de-CH" err="1"/>
              <a:t>complément</a:t>
            </a:r>
            <a:r>
              <a:rPr lang="de-CH"/>
              <a:t> du </a:t>
            </a:r>
            <a:r>
              <a:rPr lang="de-CH" err="1"/>
              <a:t>règlement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Tous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coaches</a:t>
            </a:r>
            <a:r>
              <a:rPr lang="de-CH"/>
              <a:t> </a:t>
            </a:r>
            <a:r>
              <a:rPr lang="de-CH" err="1"/>
              <a:t>doivent</a:t>
            </a:r>
            <a:r>
              <a:rPr lang="de-CH"/>
              <a:t> </a:t>
            </a:r>
            <a:r>
              <a:rPr lang="de-CH" err="1"/>
              <a:t>connaître</a:t>
            </a:r>
            <a:r>
              <a:rPr lang="de-CH"/>
              <a:t> le Coach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SID – Sports Information Desk: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>
                <a:solidFill>
                  <a:srgbClr val="000000"/>
                </a:solidFill>
              </a:rPr>
              <a:t>Information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about</a:t>
            </a:r>
            <a:r>
              <a:rPr lang="it-CH" b="0" i="0" u="none" strike="noStrike" baseline="0">
                <a:solidFill>
                  <a:srgbClr val="000000"/>
                </a:solidFill>
              </a:rPr>
              <a:t> the sport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competition</a:t>
            </a:r>
            <a:r>
              <a:rPr lang="it-CH" b="0" i="0" u="none" strike="noStrike" baseline="0">
                <a:solidFill>
                  <a:srgbClr val="000000"/>
                </a:solidFill>
              </a:rPr>
              <a:t> to coaches,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athletes</a:t>
            </a:r>
            <a:r>
              <a:rPr lang="it-CH" b="0" i="0" u="none" strike="noStrike" baseline="0">
                <a:solidFill>
                  <a:srgbClr val="000000"/>
                </a:solidFill>
              </a:rPr>
              <a:t>, technical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delegates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&amp;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officials</a:t>
            </a:r>
            <a:r>
              <a:rPr lang="it-CH" b="0" i="0" u="none" strike="noStrike" baseline="0">
                <a:solidFill>
                  <a:srgbClr val="000000"/>
                </a:solidFill>
              </a:rPr>
              <a:t>.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>
                <a:solidFill>
                  <a:srgbClr val="000000"/>
                </a:solidFill>
              </a:rPr>
              <a:t>L</a:t>
            </a:r>
            <a:r>
              <a:rPr lang="it-CH" b="0" i="0" u="none" strike="noStrike" baseline="0">
                <a:solidFill>
                  <a:srgbClr val="000000"/>
                </a:solidFill>
              </a:rPr>
              <a:t>iaison point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between</a:t>
            </a:r>
            <a:r>
              <a:rPr lang="it-CH" b="0" i="0" u="none" strike="noStrike" baseline="0">
                <a:solidFill>
                  <a:srgbClr val="000000"/>
                </a:solidFill>
              </a:rPr>
              <a:t> teams, technical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delegates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&amp;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competition</a:t>
            </a:r>
            <a:r>
              <a:rPr lang="it-CH" b="0" i="0" u="none" strike="noStrike" baseline="0">
                <a:solidFill>
                  <a:srgbClr val="000000"/>
                </a:solidFill>
              </a:rPr>
              <a:t> management team.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 err="1">
                <a:solidFill>
                  <a:srgbClr val="000000"/>
                </a:solidFill>
              </a:rPr>
              <a:t>Provides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competition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schedules</a:t>
            </a:r>
            <a:r>
              <a:rPr lang="it-CH" b="0" i="0" u="none" strike="noStrike" baseline="0">
                <a:solidFill>
                  <a:srgbClr val="000000"/>
                </a:solidFill>
              </a:rPr>
              <a:t>, start lists,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division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brackets</a:t>
            </a:r>
            <a:r>
              <a:rPr lang="it-CH" b="0" i="0" u="none" strike="noStrike" baseline="0">
                <a:solidFill>
                  <a:srgbClr val="000000"/>
                </a:solidFill>
              </a:rPr>
              <a:t>,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results</a:t>
            </a:r>
            <a:r>
              <a:rPr lang="it-CH" b="0" i="0" u="none" strike="noStrike" baseline="0">
                <a:solidFill>
                  <a:srgbClr val="000000"/>
                </a:solidFill>
              </a:rPr>
              <a:t>, updates, technical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forms</a:t>
            </a:r>
            <a:r>
              <a:rPr lang="it-CH" b="0" i="0" u="none" strike="noStrike" baseline="0">
                <a:solidFill>
                  <a:srgbClr val="000000"/>
                </a:solidFill>
              </a:rPr>
              <a:t>,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protest</a:t>
            </a:r>
            <a:r>
              <a:rPr lang="it-CH" b="0" i="0" u="none" strike="noStrike" baseline="0">
                <a:solidFill>
                  <a:srgbClr val="000000"/>
                </a:solidFill>
              </a:rPr>
              <a:t>/appeal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forms</a:t>
            </a:r>
            <a:r>
              <a:rPr lang="it-CH" b="0" i="0" u="none" strike="noStrike" baseline="0">
                <a:solidFill>
                  <a:srgbClr val="000000"/>
                </a:solidFill>
              </a:rPr>
              <a:t>,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weather</a:t>
            </a:r>
            <a:r>
              <a:rPr lang="it-CH" b="0" i="0" u="none" strike="noStrike" baseline="0">
                <a:solidFill>
                  <a:srgbClr val="000000"/>
                </a:solidFill>
              </a:rPr>
              <a:t> information for outdoor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sports</a:t>
            </a:r>
            <a:r>
              <a:rPr lang="it-CH" b="0" i="0" u="none" strike="noStrike" baseline="0">
                <a:solidFill>
                  <a:srgbClr val="000000"/>
                </a:solidFill>
              </a:rPr>
              <a:t> &amp; information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b="0" i="0" u="none" strike="noStrike" baseline="0">
                <a:solidFill>
                  <a:srgbClr val="000000"/>
                </a:solidFill>
              </a:rPr>
              <a:t>Will be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easily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identifiable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and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accessible</a:t>
            </a:r>
            <a:r>
              <a:rPr lang="it-CH" b="0" i="0" u="none" strike="noStrike" baseline="0">
                <a:solidFill>
                  <a:srgbClr val="000000"/>
                </a:solidFill>
              </a:rPr>
              <a:t> to </a:t>
            </a:r>
            <a:r>
              <a:rPr lang="it-CH" b="0" i="0" u="none" strike="noStrike" baseline="0" err="1">
                <a:solidFill>
                  <a:srgbClr val="000000"/>
                </a:solidFill>
              </a:rPr>
              <a:t>all</a:t>
            </a:r>
            <a:r>
              <a:rPr lang="it-CH" b="0" i="0" u="none" strike="noStrike" baseline="0">
                <a:solidFill>
                  <a:srgbClr val="000000"/>
                </a:solidFill>
              </a:rPr>
              <a:t> </a:t>
            </a:r>
            <a:r>
              <a:rPr lang="it-CH" sz="1400" b="0" i="0" u="none" strike="noStrike" baseline="0">
                <a:solidFill>
                  <a:srgbClr val="000000"/>
                </a:solidFill>
                <a:latin typeface="+mj-lt"/>
              </a:rPr>
              <a:t>Team </a:t>
            </a:r>
            <a:r>
              <a:rPr lang="it-CH" sz="1400" b="0" i="0" u="none" strike="noStrike" baseline="0" err="1">
                <a:solidFill>
                  <a:srgbClr val="000000"/>
                </a:solidFill>
                <a:latin typeface="+mj-lt"/>
              </a:rPr>
              <a:t>representatives</a:t>
            </a:r>
            <a:r>
              <a:rPr lang="it-CH" sz="1400" b="0" i="0" u="none" strike="noStrike" baseline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>
                <a:solidFill>
                  <a:srgbClr val="000000"/>
                </a:solidFill>
              </a:rPr>
              <a:t>Coaches</a:t>
            </a:r>
            <a:r>
              <a:rPr lang="it-CH" sz="1400" b="0" i="0" u="none" strike="noStrike" baseline="0">
                <a:solidFill>
                  <a:srgbClr val="000000"/>
                </a:solidFill>
                <a:latin typeface="+mj-lt"/>
              </a:rPr>
              <a:t> </a:t>
            </a:r>
            <a:r>
              <a:rPr lang="it-CH" sz="1400" b="0" i="0" u="none" strike="noStrike" baseline="0" err="1">
                <a:solidFill>
                  <a:srgbClr val="000000"/>
                </a:solidFill>
                <a:latin typeface="+mj-lt"/>
              </a:rPr>
              <a:t>should</a:t>
            </a:r>
            <a:r>
              <a:rPr lang="it-CH" sz="1400" b="0" i="0" u="none" strike="noStrike" baseline="0">
                <a:solidFill>
                  <a:srgbClr val="000000"/>
                </a:solidFill>
                <a:latin typeface="+mj-lt"/>
              </a:rPr>
              <a:t> stop by the SID on </a:t>
            </a:r>
            <a:r>
              <a:rPr lang="it-CH" sz="1400" b="0" i="0" u="none" strike="noStrike" baseline="0" err="1">
                <a:solidFill>
                  <a:srgbClr val="000000"/>
                </a:solidFill>
                <a:latin typeface="+mj-lt"/>
              </a:rPr>
              <a:t>arrival</a:t>
            </a:r>
            <a:r>
              <a:rPr lang="it-CH" sz="1400" b="0" i="0" u="none" strike="noStrike" baseline="0">
                <a:solidFill>
                  <a:srgbClr val="000000"/>
                </a:solidFill>
                <a:latin typeface="+mj-lt"/>
              </a:rPr>
              <a:t> and </a:t>
            </a:r>
            <a:r>
              <a:rPr lang="it-CH" sz="1400" b="0" i="0" u="none" strike="noStrike" baseline="0" err="1">
                <a:solidFill>
                  <a:srgbClr val="000000"/>
                </a:solidFill>
                <a:latin typeface="+mj-lt"/>
              </a:rPr>
              <a:t>departure</a:t>
            </a:r>
            <a:r>
              <a:rPr lang="it-CH" sz="1400" b="0" i="0" u="none" strike="noStrike" baseline="0">
                <a:solidFill>
                  <a:srgbClr val="000000"/>
                </a:solidFill>
                <a:latin typeface="+mj-lt"/>
              </a:rPr>
              <a:t>, to </a:t>
            </a:r>
            <a:r>
              <a:rPr lang="it-CH" sz="1400" b="0" i="0" u="none" strike="noStrike" baseline="0" err="1">
                <a:solidFill>
                  <a:srgbClr val="000000"/>
                </a:solidFill>
                <a:latin typeface="+mj-lt"/>
              </a:rPr>
              <a:t>collect</a:t>
            </a:r>
            <a:r>
              <a:rPr lang="it-CH" sz="1400" b="0" i="0" u="none" strike="noStrike" baseline="0">
                <a:solidFill>
                  <a:srgbClr val="000000"/>
                </a:solidFill>
                <a:latin typeface="+mj-lt"/>
              </a:rPr>
              <a:t> information updates.</a:t>
            </a:r>
            <a:endParaRPr lang="de-CH" sz="140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03A471-F0BC-44CA-A49D-127123B29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17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5943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4EDDA-6DB1-4B2E-8785-9F460CF7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Inscriptions</a:t>
            </a:r>
            <a:r>
              <a:rPr lang="de-CH"/>
              <a:t> au </a:t>
            </a:r>
            <a:r>
              <a:rPr lang="de-CH" err="1"/>
              <a:t>sport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FE9895-8535-4977-AE31-3B439505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Le DCT </a:t>
            </a:r>
            <a:r>
              <a:rPr lang="de-CH" err="1"/>
              <a:t>doit</a:t>
            </a:r>
            <a:r>
              <a:rPr lang="de-CH"/>
              <a:t> </a:t>
            </a:r>
            <a:r>
              <a:rPr lang="de-CH" err="1"/>
              <a:t>contrôler</a:t>
            </a:r>
            <a:r>
              <a:rPr lang="de-CH"/>
              <a:t> </a:t>
            </a:r>
            <a:r>
              <a:rPr lang="de-CH" err="1"/>
              <a:t>l’inscription</a:t>
            </a:r>
            <a:r>
              <a:rPr lang="de-CH"/>
              <a:t> des </a:t>
            </a:r>
            <a:r>
              <a:rPr lang="de-CH" err="1"/>
              <a:t>athlètes</a:t>
            </a:r>
            <a:r>
              <a:rPr lang="de-CH"/>
              <a:t> </a:t>
            </a:r>
            <a:r>
              <a:rPr lang="de-CH" err="1"/>
              <a:t>avec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coaches</a:t>
            </a:r>
            <a:endParaRPr lang="de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Règles</a:t>
            </a:r>
            <a:r>
              <a:rPr lang="de-CH"/>
              <a:t> </a:t>
            </a:r>
            <a:r>
              <a:rPr lang="de-CH" err="1"/>
              <a:t>générales</a:t>
            </a:r>
            <a:r>
              <a:rPr lang="de-CH"/>
              <a:t>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Profiter</a:t>
            </a:r>
            <a:r>
              <a:rPr lang="de-CH"/>
              <a:t> des WWG </a:t>
            </a:r>
            <a:r>
              <a:rPr lang="de-CH" err="1"/>
              <a:t>pour</a:t>
            </a:r>
            <a:r>
              <a:rPr lang="de-CH"/>
              <a:t> </a:t>
            </a:r>
            <a:r>
              <a:rPr lang="de-CH" err="1"/>
              <a:t>participer</a:t>
            </a:r>
            <a:r>
              <a:rPr lang="de-CH"/>
              <a:t> au </a:t>
            </a:r>
            <a:r>
              <a:rPr lang="de-CH" err="1"/>
              <a:t>nombre</a:t>
            </a:r>
            <a:r>
              <a:rPr lang="de-CH"/>
              <a:t> max. de </a:t>
            </a:r>
            <a:r>
              <a:rPr lang="de-CH" err="1"/>
              <a:t>disciplines</a:t>
            </a:r>
            <a:endParaRPr lang="de-CH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Une</a:t>
            </a:r>
            <a:r>
              <a:rPr lang="de-CH"/>
              <a:t> </a:t>
            </a:r>
            <a:r>
              <a:rPr lang="de-CH" err="1"/>
              <a:t>réduction</a:t>
            </a:r>
            <a:r>
              <a:rPr lang="de-CH"/>
              <a:t> du </a:t>
            </a:r>
            <a:r>
              <a:rPr lang="de-CH" err="1"/>
              <a:t>nombre</a:t>
            </a:r>
            <a:r>
              <a:rPr lang="de-CH"/>
              <a:t> de </a:t>
            </a:r>
            <a:r>
              <a:rPr lang="de-CH" err="1"/>
              <a:t>disciplines</a:t>
            </a:r>
            <a:r>
              <a:rPr lang="de-CH"/>
              <a:t> </a:t>
            </a:r>
            <a:r>
              <a:rPr lang="de-CH" err="1"/>
              <a:t>doit</a:t>
            </a:r>
            <a:r>
              <a:rPr lang="de-CH"/>
              <a:t> </a:t>
            </a:r>
            <a:r>
              <a:rPr lang="de-CH" err="1"/>
              <a:t>être</a:t>
            </a:r>
            <a:r>
              <a:rPr lang="de-CH"/>
              <a:t> </a:t>
            </a:r>
            <a:r>
              <a:rPr lang="de-CH" err="1"/>
              <a:t>discutée</a:t>
            </a:r>
            <a:r>
              <a:rPr lang="de-CH"/>
              <a:t> </a:t>
            </a:r>
            <a:r>
              <a:rPr lang="de-CH" err="1"/>
              <a:t>avec</a:t>
            </a:r>
            <a:r>
              <a:rPr lang="de-CH"/>
              <a:t> le DCT et le HOD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Inscrire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athlètes</a:t>
            </a:r>
            <a:r>
              <a:rPr lang="de-CH"/>
              <a:t> </a:t>
            </a:r>
            <a:r>
              <a:rPr lang="de-CH" err="1"/>
              <a:t>dans</a:t>
            </a:r>
            <a:r>
              <a:rPr lang="de-CH"/>
              <a:t> le </a:t>
            </a:r>
            <a:r>
              <a:rPr lang="de-CH" err="1"/>
              <a:t>bon</a:t>
            </a:r>
            <a:r>
              <a:rPr lang="de-CH"/>
              <a:t> </a:t>
            </a:r>
            <a:r>
              <a:rPr lang="de-CH" err="1"/>
              <a:t>niveau</a:t>
            </a:r>
            <a:r>
              <a:rPr lang="de-CH"/>
              <a:t> de </a:t>
            </a:r>
            <a:r>
              <a:rPr lang="de-CH" err="1"/>
              <a:t>compétition</a:t>
            </a:r>
            <a:r>
              <a:rPr lang="de-CH"/>
              <a:t> 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de-CH" err="1"/>
              <a:t>Comparer</a:t>
            </a:r>
            <a:r>
              <a:rPr lang="de-CH"/>
              <a:t> </a:t>
            </a:r>
            <a:r>
              <a:rPr lang="de-CH" err="1"/>
              <a:t>avec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NSG Villars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/>
              <a:t>Tous </a:t>
            </a:r>
            <a:r>
              <a:rPr lang="it-CH" err="1"/>
              <a:t>les</a:t>
            </a:r>
            <a:r>
              <a:rPr lang="it-CH"/>
              <a:t> </a:t>
            </a:r>
            <a:r>
              <a:rPr lang="it-CH" err="1"/>
              <a:t>athlètes</a:t>
            </a:r>
            <a:r>
              <a:rPr lang="it-CH"/>
              <a:t> </a:t>
            </a:r>
            <a:r>
              <a:rPr lang="it-CH" err="1"/>
              <a:t>doivent</a:t>
            </a:r>
            <a:r>
              <a:rPr lang="it-CH"/>
              <a:t> </a:t>
            </a:r>
            <a:r>
              <a:rPr lang="it-CH" err="1"/>
              <a:t>avoir</a:t>
            </a:r>
            <a:r>
              <a:rPr lang="it-CH"/>
              <a:t> la chance de participer à </a:t>
            </a:r>
            <a:r>
              <a:rPr lang="it-CH" err="1"/>
              <a:t>toutes</a:t>
            </a:r>
            <a:r>
              <a:rPr lang="it-CH"/>
              <a:t> </a:t>
            </a:r>
            <a:r>
              <a:rPr lang="it-CH" err="1"/>
              <a:t>les</a:t>
            </a:r>
            <a:r>
              <a:rPr lang="it-CH"/>
              <a:t> </a:t>
            </a:r>
            <a:r>
              <a:rPr lang="it-CH" err="1"/>
              <a:t>compétitions</a:t>
            </a:r>
            <a:r>
              <a:rPr lang="it-CH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199379-8E77-42DF-90F5-9D0B70A05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18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0597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810E448-C94C-4CEF-9BE5-D8A846C6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Coûts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587591-C182-41A4-B0E8-560F26E94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71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7F9B0-0624-4FC5-9585-EF96D1FA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Sommaire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D3F9C-CF0F-49B9-A0EE-9008E88E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Update </a:t>
            </a:r>
            <a:r>
              <a:rPr lang="de-DE" sz="1400" dirty="0" err="1"/>
              <a:t>sur</a:t>
            </a:r>
            <a:r>
              <a:rPr lang="de-DE" sz="1400" dirty="0"/>
              <a:t> </a:t>
            </a:r>
            <a:r>
              <a:rPr lang="de-DE" sz="1400" dirty="0" err="1"/>
              <a:t>les</a:t>
            </a:r>
            <a:r>
              <a:rPr lang="de-DE" sz="1400" dirty="0"/>
              <a:t> </a:t>
            </a:r>
            <a:r>
              <a:rPr lang="de-DE" sz="1400" dirty="0" err="1"/>
              <a:t>enregistrements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Voyage de </a:t>
            </a:r>
            <a:r>
              <a:rPr lang="de-DE" sz="1400" dirty="0" err="1"/>
              <a:t>famille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Head </a:t>
            </a:r>
            <a:r>
              <a:rPr lang="de-DE" sz="1400" dirty="0" err="1"/>
              <a:t>of</a:t>
            </a:r>
            <a:r>
              <a:rPr lang="de-DE" sz="1400" dirty="0"/>
              <a:t> Delegation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Coûts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La rencontre facultative de la délégation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Ceci</a:t>
            </a:r>
            <a:r>
              <a:rPr lang="de-DE" sz="1400" dirty="0"/>
              <a:t> et </a:t>
            </a:r>
            <a:r>
              <a:rPr lang="de-DE" sz="1400" dirty="0" err="1"/>
              <a:t>cela</a:t>
            </a:r>
            <a:endParaRPr lang="fr-CH" sz="1400" dirty="0"/>
          </a:p>
          <a:p>
            <a:endParaRPr lang="fr-CH" sz="1400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040" y="4834620"/>
            <a:ext cx="3630637" cy="140494"/>
          </a:xfrm>
        </p:spPr>
        <p:txBody>
          <a:bodyPr/>
          <a:lstStyle/>
          <a:p>
            <a:fld id="{F4B88F72-1EA4-FE40-A5CA-BD0111E6622B}" type="slidenum">
              <a:rPr lang="en-US" smtClean="0"/>
              <a:pPr/>
              <a:t>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3183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AE9B9-4868-46BE-B0A5-CA3C5DA7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Coûts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839F7D-F9D7-40E9-91B6-44B87AFA0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financement des coûts de délégation est en bonne voie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contributions pour les équipements sportifs seront facturées 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fr-FR" dirty="0"/>
              <a:t>Ski Alpin		CHF 180.-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fr-FR" dirty="0"/>
              <a:t>Snowboard		CHF 80.-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de-CH" dirty="0"/>
              <a:t>Ski de </a:t>
            </a:r>
            <a:r>
              <a:rPr lang="de-CH" dirty="0" err="1"/>
              <a:t>fond</a:t>
            </a:r>
            <a:r>
              <a:rPr lang="de-CH" dirty="0"/>
              <a:t>		CHF 150.-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de-CH" dirty="0" err="1"/>
              <a:t>Raquettes</a:t>
            </a:r>
            <a:r>
              <a:rPr lang="de-CH" dirty="0"/>
              <a:t> à neige	CHF 120.-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de-CH" dirty="0"/>
              <a:t>Unihockey		CHF 30.- / </a:t>
            </a:r>
            <a:r>
              <a:rPr lang="de-CH" dirty="0" err="1"/>
              <a:t>joueur</a:t>
            </a:r>
            <a:r>
              <a:rPr lang="de-CH" dirty="0"/>
              <a:t>, CHF 170.- </a:t>
            </a:r>
            <a:r>
              <a:rPr lang="de-CH" dirty="0" err="1"/>
              <a:t>équipment</a:t>
            </a:r>
            <a:r>
              <a:rPr lang="de-CH" dirty="0"/>
              <a:t> de </a:t>
            </a:r>
            <a:r>
              <a:rPr lang="de-CH" dirty="0" err="1"/>
              <a:t>gardien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Veuillez</a:t>
            </a:r>
            <a:r>
              <a:rPr lang="de-CH" dirty="0"/>
              <a:t> </a:t>
            </a:r>
            <a:r>
              <a:rPr lang="de-CH" dirty="0" err="1"/>
              <a:t>nous</a:t>
            </a:r>
            <a:r>
              <a:rPr lang="de-CH" dirty="0"/>
              <a:t> </a:t>
            </a:r>
            <a:r>
              <a:rPr lang="de-CH" dirty="0" err="1"/>
              <a:t>communiquer</a:t>
            </a:r>
            <a:r>
              <a:rPr lang="de-CH" dirty="0"/>
              <a:t> </a:t>
            </a:r>
            <a:r>
              <a:rPr lang="de-CH" dirty="0" err="1"/>
              <a:t>vos</a:t>
            </a:r>
            <a:r>
              <a:rPr lang="de-CH" dirty="0"/>
              <a:t> </a:t>
            </a:r>
            <a:r>
              <a:rPr lang="de-CH" dirty="0" err="1"/>
              <a:t>adresse</a:t>
            </a:r>
            <a:r>
              <a:rPr lang="de-CH" dirty="0"/>
              <a:t> de </a:t>
            </a:r>
            <a:r>
              <a:rPr lang="de-CH" dirty="0" err="1"/>
              <a:t>facturation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9A54B9-3A7F-464D-AE4D-058915CDB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20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6088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0D6B41-3186-40CA-898E-E09CD4D6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rencontre</a:t>
            </a:r>
            <a:r>
              <a:rPr lang="de-DE" dirty="0"/>
              <a:t> </a:t>
            </a:r>
            <a:r>
              <a:rPr lang="de-DE" dirty="0" err="1"/>
              <a:t>facultative</a:t>
            </a:r>
            <a:r>
              <a:rPr lang="de-DE" dirty="0"/>
              <a:t> de la </a:t>
            </a:r>
            <a:r>
              <a:rPr lang="de-DE" dirty="0" err="1"/>
              <a:t>délégation</a:t>
            </a:r>
            <a:r>
              <a:rPr lang="de-DE" dirty="0"/>
              <a:t>, le 2 </a:t>
            </a:r>
            <a:r>
              <a:rPr lang="de-DE" dirty="0" err="1"/>
              <a:t>octobre</a:t>
            </a:r>
            <a:r>
              <a:rPr lang="de-DE" dirty="0"/>
              <a:t> 2021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9D9F98C-D64B-4744-A292-B2425247E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BDCB87-4959-4806-887B-DDF03CF43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21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576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05F4F8-5FDE-4BB6-90E5-22D5429E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Rencontre</a:t>
            </a:r>
            <a:r>
              <a:rPr lang="de-CH"/>
              <a:t> </a:t>
            </a:r>
            <a:r>
              <a:rPr lang="de-CH" err="1"/>
              <a:t>facultative</a:t>
            </a:r>
            <a:r>
              <a:rPr lang="de-CH"/>
              <a:t> de la </a:t>
            </a:r>
            <a:r>
              <a:rPr lang="de-CH" err="1"/>
              <a:t>délégation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0695F0-18FF-4DE3-9086-67838DDC7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6" y="1273082"/>
            <a:ext cx="7912100" cy="33480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>
                <a:solidFill>
                  <a:srgbClr val="FF0000"/>
                </a:solidFill>
              </a:rPr>
              <a:t>But principal: faire la connaissance de la délégation!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ym typeface="Ubuntu Light" charset="0"/>
              </a:rPr>
              <a:t>Arrivée: 10 heures à LOWA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ym typeface="Ubuntu Light" charset="0"/>
              </a:rPr>
              <a:t>Fin: 17 heures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Activités: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fr-FR"/>
              <a:t>Partie officielle – Présentations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fr-FR" err="1"/>
              <a:t>Fotoshooting</a:t>
            </a:r>
            <a:endParaRPr lang="fr-FR"/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fr-FR"/>
              <a:t>Repas de midi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fr-FR"/>
              <a:t>Activité en plein air: </a:t>
            </a:r>
            <a:br>
              <a:rPr lang="fr-FR"/>
            </a:br>
            <a:r>
              <a:rPr lang="fr-FR"/>
              <a:t>- Parc aventure – activité par groupe – direction du DCT – Activité avec coach inconnus</a:t>
            </a:r>
            <a:br>
              <a:rPr lang="fr-FR"/>
            </a:br>
            <a:r>
              <a:rPr lang="fr-FR"/>
              <a:t>- Garantir la sécurité de tous!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2BA05B-EFF4-49D5-AC3F-BA5472864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7286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52CE0-E0F5-449C-B11A-9E3B89A7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Lieux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083C3D-16D0-4201-9805-14F8634CE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Lowa AG,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err="1"/>
              <a:t>Seilpark</a:t>
            </a:r>
            <a:r>
              <a:rPr lang="de-CH"/>
              <a:t> Interlaken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0D36C2-EE2A-4338-8314-46A98865C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E5BD41-8676-4E28-A65E-7774626525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53" y="833485"/>
            <a:ext cx="5433060" cy="400113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3FDFB66-0CAD-4495-93C9-857283770CC9}"/>
              </a:ext>
            </a:extLst>
          </p:cNvPr>
          <p:cNvSpPr>
            <a:spLocks noChangeAspect="1"/>
          </p:cNvSpPr>
          <p:nvPr/>
        </p:nvSpPr>
        <p:spPr>
          <a:xfrm>
            <a:off x="4042728" y="688070"/>
            <a:ext cx="809625" cy="809625"/>
          </a:xfrm>
          <a:prstGeom prst="ellipse">
            <a:avLst/>
          </a:prstGeom>
          <a:noFill/>
          <a:ln w="38100">
            <a:solidFill>
              <a:srgbClr val="9C0F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B3DAD20-0EA1-4F58-98E3-958012381017}"/>
              </a:ext>
            </a:extLst>
          </p:cNvPr>
          <p:cNvSpPr>
            <a:spLocks noChangeAspect="1"/>
          </p:cNvSpPr>
          <p:nvPr/>
        </p:nvSpPr>
        <p:spPr>
          <a:xfrm>
            <a:off x="5522913" y="3736070"/>
            <a:ext cx="809625" cy="809625"/>
          </a:xfrm>
          <a:prstGeom prst="ellipse">
            <a:avLst/>
          </a:prstGeom>
          <a:noFill/>
          <a:ln w="38100">
            <a:solidFill>
              <a:srgbClr val="9C0F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4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7E492-91AC-4A35-AF86-D8778514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À </a:t>
            </a:r>
            <a:r>
              <a:rPr lang="de-CH" dirty="0" err="1"/>
              <a:t>emporter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F17CEA-A0CD-41F0-BA89-6ADECCED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/>
              <a:t>Code </a:t>
            </a:r>
            <a:r>
              <a:rPr lang="de-CH" sz="1200" dirty="0" err="1"/>
              <a:t>vestimentaire</a:t>
            </a:r>
            <a:r>
              <a:rPr lang="de-CH" sz="1200" dirty="0"/>
              <a:t> </a:t>
            </a:r>
            <a:r>
              <a:rPr lang="de-CH" sz="1200" dirty="0" err="1"/>
              <a:t>pour</a:t>
            </a:r>
            <a:r>
              <a:rPr lang="de-CH" sz="1200" dirty="0"/>
              <a:t> la </a:t>
            </a:r>
            <a:r>
              <a:rPr lang="de-CH" sz="1200" dirty="0" err="1"/>
              <a:t>séance</a:t>
            </a:r>
            <a:r>
              <a:rPr lang="de-CH" sz="1200" dirty="0"/>
              <a:t> </a:t>
            </a:r>
            <a:r>
              <a:rPr lang="de-CH" sz="1200" dirty="0" err="1"/>
              <a:t>photo</a:t>
            </a:r>
            <a:r>
              <a:rPr lang="de-CH" sz="1200" dirty="0"/>
              <a:t> du </a:t>
            </a:r>
            <a:r>
              <a:rPr lang="de-CH" sz="1200" dirty="0" err="1"/>
              <a:t>matin</a:t>
            </a:r>
            <a:r>
              <a:rPr lang="de-CH" sz="1200" dirty="0"/>
              <a:t> (</a:t>
            </a:r>
            <a:r>
              <a:rPr lang="de-CH" sz="1200" dirty="0" err="1"/>
              <a:t>veuillez</a:t>
            </a:r>
            <a:r>
              <a:rPr lang="de-CH" sz="1200" dirty="0"/>
              <a:t> </a:t>
            </a:r>
            <a:r>
              <a:rPr lang="de-CH" sz="1200" dirty="0" err="1"/>
              <a:t>venir</a:t>
            </a:r>
            <a:r>
              <a:rPr lang="de-CH" sz="1200" dirty="0"/>
              <a:t> </a:t>
            </a:r>
            <a:r>
              <a:rPr lang="de-CH" sz="1200" dirty="0" err="1"/>
              <a:t>habillé</a:t>
            </a:r>
            <a:r>
              <a:rPr lang="de-CH" sz="1200" dirty="0"/>
              <a:t> </a:t>
            </a:r>
            <a:r>
              <a:rPr lang="de-CH" sz="1200" dirty="0" err="1"/>
              <a:t>comme</a:t>
            </a:r>
            <a:r>
              <a:rPr lang="de-CH" sz="1200" dirty="0"/>
              <a:t> </a:t>
            </a:r>
            <a:r>
              <a:rPr lang="de-CH" sz="1200" dirty="0" err="1"/>
              <a:t>ceci</a:t>
            </a:r>
            <a:r>
              <a:rPr lang="de-CH" sz="1200" dirty="0"/>
              <a:t>)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de-CH" sz="1200" dirty="0"/>
              <a:t>Polo SOSWI </a:t>
            </a:r>
            <a:r>
              <a:rPr lang="de-CH" sz="1200" dirty="0" err="1"/>
              <a:t>blanc</a:t>
            </a:r>
            <a:endParaRPr lang="de-CH" sz="1200" dirty="0"/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de-CH" sz="1200" dirty="0"/>
              <a:t>Pull SOSWI </a:t>
            </a:r>
            <a:r>
              <a:rPr lang="de-CH" sz="1200" dirty="0" err="1"/>
              <a:t>noir</a:t>
            </a:r>
            <a:endParaRPr lang="de-CH" sz="1200" dirty="0"/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de-CH" sz="1200" dirty="0" err="1"/>
              <a:t>Casquette</a:t>
            </a:r>
            <a:r>
              <a:rPr lang="de-CH" sz="1200" dirty="0"/>
              <a:t> SOSWI </a:t>
            </a:r>
            <a:r>
              <a:rPr lang="de-CH" sz="1200" dirty="0" err="1"/>
              <a:t>blanche</a:t>
            </a:r>
            <a:endParaRPr lang="de-CH" sz="1200" dirty="0"/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de-CH" sz="1200" dirty="0" err="1"/>
              <a:t>Pantalon</a:t>
            </a:r>
            <a:r>
              <a:rPr lang="de-CH" sz="1200" dirty="0"/>
              <a:t> </a:t>
            </a:r>
            <a:r>
              <a:rPr lang="de-CH" sz="1200" dirty="0" err="1"/>
              <a:t>noir</a:t>
            </a:r>
            <a:endParaRPr lang="de-CH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 err="1"/>
              <a:t>Vêtements</a:t>
            </a:r>
            <a:r>
              <a:rPr lang="de-CH" sz="1200" dirty="0"/>
              <a:t> </a:t>
            </a:r>
            <a:r>
              <a:rPr lang="de-CH" sz="1200" dirty="0" err="1"/>
              <a:t>pour</a:t>
            </a:r>
            <a:r>
              <a:rPr lang="de-CH" sz="1200" dirty="0"/>
              <a:t> le </a:t>
            </a:r>
            <a:r>
              <a:rPr lang="de-CH" sz="1200" dirty="0" err="1"/>
              <a:t>parc</a:t>
            </a:r>
            <a:r>
              <a:rPr lang="de-CH" sz="1200" dirty="0"/>
              <a:t> de </a:t>
            </a:r>
            <a:r>
              <a:rPr lang="de-CH" sz="1200" dirty="0" err="1"/>
              <a:t>cordes</a:t>
            </a:r>
            <a:endParaRPr lang="de-CH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 err="1"/>
              <a:t>Boire</a:t>
            </a:r>
            <a:endParaRPr lang="de-CH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 err="1"/>
              <a:t>Protection</a:t>
            </a:r>
            <a:r>
              <a:rPr lang="de-CH" sz="1200" dirty="0"/>
              <a:t> </a:t>
            </a:r>
            <a:r>
              <a:rPr lang="de-CH" sz="1200" dirty="0" err="1"/>
              <a:t>solaire</a:t>
            </a:r>
            <a:endParaRPr lang="de-CH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EB15FC-8B22-409B-9186-EF6A2181A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24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6" name="Grafik 5" descr="Ein Bild, das Kleidung, drinnen enthält.&#10;&#10;Automatisch generierte Beschreibung">
            <a:extLst>
              <a:ext uri="{FF2B5EF4-FFF2-40B4-BE49-F238E27FC236}">
                <a16:creationId xmlns:a16="http://schemas.microsoft.com/office/drawing/2014/main" id="{CE65CC6F-095E-47FF-B4B6-B33DECC7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73" y="1617778"/>
            <a:ext cx="1258967" cy="1491346"/>
          </a:xfrm>
          <a:prstGeom prst="rect">
            <a:avLst/>
          </a:prstGeom>
        </p:spPr>
      </p:pic>
      <p:pic>
        <p:nvPicPr>
          <p:cNvPr id="8" name="Grafik 7" descr="Ein Bild, das schwarz, Tasche enthält.&#10;&#10;Automatisch generierte Beschreibung">
            <a:extLst>
              <a:ext uri="{FF2B5EF4-FFF2-40B4-BE49-F238E27FC236}">
                <a16:creationId xmlns:a16="http://schemas.microsoft.com/office/drawing/2014/main" id="{37635142-169B-4C00-AD50-2C1BB66AC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0509" y="2573278"/>
            <a:ext cx="1678619" cy="12589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AACC9D5-7837-426F-A955-013324C973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6937"/>
          <a:stretch/>
        </p:blipFill>
        <p:spPr>
          <a:xfrm>
            <a:off x="6050336" y="1617778"/>
            <a:ext cx="1251110" cy="59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35B24-214A-4DD0-A733-2869C594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Inscrire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A9483F-3622-4B6A-87E0-92C7BC073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Faites-nous savoir jusqu'au </a:t>
            </a:r>
            <a:r>
              <a:rPr lang="fr-FR" b="1"/>
              <a:t>29.08.2021</a:t>
            </a:r>
            <a:r>
              <a:rPr lang="fr-FR"/>
              <a:t> si vous participez avec tous vos athlètes.</a:t>
            </a:r>
          </a:p>
          <a:p>
            <a:endParaRPr lang="fr-FR"/>
          </a:p>
          <a:p>
            <a:r>
              <a:rPr lang="fr-FR"/>
              <a:t>À Phoebe Cueni, </a:t>
            </a:r>
            <a:r>
              <a:rPr lang="fr-FR">
                <a:hlinkClick r:id="rId2"/>
              </a:rPr>
              <a:t>cueni@specialolympics.ch</a:t>
            </a:r>
            <a:r>
              <a:rPr lang="fr-FR"/>
              <a:t>	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32B837-32D9-4D55-9E1D-3649915FC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25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2641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CD40F-5448-476F-88BF-89A028C2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Ceci</a:t>
            </a:r>
            <a:r>
              <a:rPr lang="en-US"/>
              <a:t> et </a:t>
            </a:r>
            <a:r>
              <a:rPr lang="en-US" err="1"/>
              <a:t>cela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1EB722-85D3-48A7-A097-C38365B18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2ECBE2-E12A-4145-B874-DAC0EE6CF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26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3518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9084C-FF10-4352-A250-09844CB0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Le </a:t>
            </a:r>
            <a:r>
              <a:rPr lang="de-CH" err="1"/>
              <a:t>prochain</a:t>
            </a:r>
            <a:r>
              <a:rPr lang="de-CH"/>
              <a:t> </a:t>
            </a:r>
            <a:r>
              <a:rPr lang="de-CH" err="1"/>
              <a:t>webinaire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B773E1-1ADC-45CD-BFED-A7024BB10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Le 28 </a:t>
            </a:r>
            <a:r>
              <a:rPr lang="de-CH" err="1"/>
              <a:t>septembre</a:t>
            </a:r>
            <a:r>
              <a:rPr lang="de-CH"/>
              <a:t> 2021, 17-18h</a:t>
            </a:r>
          </a:p>
          <a:p>
            <a:endParaRPr lang="de-CH"/>
          </a:p>
          <a:p>
            <a:r>
              <a:rPr lang="fr-FR" u="sng">
                <a:hlinkClick r:id="rId2"/>
              </a:rPr>
              <a:t>Cliquez ici pour rejoindre la réunion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860D59-A614-4093-9DB9-A6CED4ED4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27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7044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84CFFAF-710D-4206-B7A1-F4B042D8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711FC9-7BA6-4A21-A190-1EE9E462E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28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8" name="Inhaltsplatzhalter 5" descr="Fragen Silhouette">
            <a:extLst>
              <a:ext uri="{FF2B5EF4-FFF2-40B4-BE49-F238E27FC236}">
                <a16:creationId xmlns:a16="http://schemas.microsoft.com/office/drawing/2014/main" id="{80798ED1-5100-4DE8-B2E1-17FD3D9B7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4432" y="239894"/>
            <a:ext cx="3535136" cy="3535136"/>
          </a:xfrm>
        </p:spPr>
      </p:pic>
    </p:spTree>
    <p:extLst>
      <p:ext uri="{BB962C8B-B14F-4D97-AF65-F5344CB8AC3E}">
        <p14:creationId xmlns:p14="http://schemas.microsoft.com/office/powerpoint/2010/main" val="23802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Merci.</a:t>
            </a:r>
            <a:endParaRPr lang="fr-CH" sz="1350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040" y="4834620"/>
            <a:ext cx="3630637" cy="140494"/>
          </a:xfrm>
        </p:spPr>
        <p:txBody>
          <a:bodyPr/>
          <a:lstStyle/>
          <a:p>
            <a:fld id="{F4B88F72-1EA4-FE40-A5CA-BD0111E6622B}" type="slidenum">
              <a:rPr lang="fr-CH" smtClean="0"/>
              <a:pPr/>
              <a:t>29</a:t>
            </a:fld>
            <a:r>
              <a:rPr lang="fr-CH"/>
              <a:t> | Special Olympics Switzerland </a:t>
            </a:r>
            <a:endParaRPr lang="fr-CH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13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FE9D9-3599-491B-9AFE-6933F6A3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Update </a:t>
            </a:r>
            <a:r>
              <a:rPr lang="de-DE" err="1"/>
              <a:t>sur</a:t>
            </a:r>
            <a:r>
              <a:rPr lang="de-DE"/>
              <a:t> </a:t>
            </a:r>
            <a:r>
              <a:rPr lang="de-DE" err="1"/>
              <a:t>les</a:t>
            </a:r>
            <a:r>
              <a:rPr lang="de-DE"/>
              <a:t> </a:t>
            </a:r>
            <a:r>
              <a:rPr lang="de-DE" err="1"/>
              <a:t>enregistrements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A9B19F-D487-4757-8B57-9290BCD43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F2CB92-3254-4C5C-9ADF-F534D5FE0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527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FDE7104-C007-4D09-A501-836EC4CB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État des </a:t>
            </a:r>
            <a:r>
              <a:rPr lang="de-CH" dirty="0" err="1"/>
              <a:t>lieux</a:t>
            </a:r>
            <a:br>
              <a:rPr lang="de-CH" dirty="0"/>
            </a:br>
            <a:r>
              <a:rPr lang="de-CH" sz="1100" dirty="0"/>
              <a:t>Date: 24.08.2021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BCB31C-CBB9-4EC7-9C67-FC057856A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4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5D3CA244-8858-4BC3-B464-22BF1D7939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957648"/>
              </p:ext>
            </p:extLst>
          </p:nvPr>
        </p:nvGraphicFramePr>
        <p:xfrm>
          <a:off x="544513" y="1306513"/>
          <a:ext cx="79121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97">
                  <a:extLst>
                    <a:ext uri="{9D8B030D-6E8A-4147-A177-3AD203B41FA5}">
                      <a16:colId xmlns:a16="http://schemas.microsoft.com/office/drawing/2014/main" val="3442526442"/>
                    </a:ext>
                  </a:extLst>
                </a:gridCol>
                <a:gridCol w="3058703">
                  <a:extLst>
                    <a:ext uri="{9D8B030D-6E8A-4147-A177-3AD203B41FA5}">
                      <a16:colId xmlns:a16="http://schemas.microsoft.com/office/drawing/2014/main" val="451086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200"/>
                        <a:t>Documents soumis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1200"/>
                        <a:t>Coaches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122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35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err="1"/>
                        <a:t>Tous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les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enregistrements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complets</a:t>
                      </a:r>
                      <a:r>
                        <a:rPr lang="de-CH" sz="1000"/>
                        <a:t> y </a:t>
                      </a:r>
                      <a:r>
                        <a:rPr lang="de-CH" sz="1000" err="1"/>
                        <a:t>inclus</a:t>
                      </a:r>
                      <a:r>
                        <a:rPr lang="de-CH" sz="1000"/>
                        <a:t> COVID </a:t>
                      </a:r>
                      <a:r>
                        <a:rPr lang="de-CH" sz="1000" err="1"/>
                        <a:t>formulaire</a:t>
                      </a:r>
                      <a:r>
                        <a:rPr lang="de-CH" sz="1000"/>
                        <a:t> et COVID-</a:t>
                      </a:r>
                      <a:r>
                        <a:rPr lang="de-CH" sz="1000" err="1"/>
                        <a:t>certificate</a:t>
                      </a:r>
                      <a:endParaRPr lang="de-CH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/>
                        <a:t>Gaël Gerber</a:t>
                      </a:r>
                    </a:p>
                    <a:p>
                      <a:r>
                        <a:rPr lang="de-CH" sz="1000"/>
                        <a:t>Georg Saxer</a:t>
                      </a:r>
                    </a:p>
                    <a:p>
                      <a:r>
                        <a:rPr lang="de-CH" sz="1000"/>
                        <a:t>Armand </a:t>
                      </a:r>
                      <a:r>
                        <a:rPr lang="de-CH" sz="1000" err="1"/>
                        <a:t>Freysinger</a:t>
                      </a:r>
                      <a:endParaRPr lang="de-CH" sz="1000"/>
                    </a:p>
                    <a:p>
                      <a:r>
                        <a:rPr lang="de-CH" sz="1000"/>
                        <a:t>Isabelle Weber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3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35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err="1"/>
                        <a:t>Tous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les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enregistrements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complets</a:t>
                      </a:r>
                      <a:r>
                        <a:rPr lang="de-CH" sz="1000"/>
                        <a:t> sauf COVID </a:t>
                      </a:r>
                      <a:r>
                        <a:rPr lang="de-CH" sz="1000" err="1"/>
                        <a:t>formulaire</a:t>
                      </a:r>
                      <a:r>
                        <a:rPr lang="de-CH" sz="1000"/>
                        <a:t> et COVID-</a:t>
                      </a:r>
                      <a:r>
                        <a:rPr lang="de-CH" sz="1000" err="1"/>
                        <a:t>certificate</a:t>
                      </a:r>
                      <a:endParaRPr lang="de-CH" sz="1000"/>
                    </a:p>
                    <a:p>
                      <a:endParaRPr lang="de-CH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000"/>
                        <a:t>Patrick Locatelli</a:t>
                      </a:r>
                    </a:p>
                    <a:p>
                      <a:r>
                        <a:rPr lang="de-CH" sz="1000"/>
                        <a:t>Reto Lauber</a:t>
                      </a:r>
                    </a:p>
                    <a:p>
                      <a:r>
                        <a:rPr lang="de-CH" sz="1000"/>
                        <a:t>Frank Studer (sauf le Parental </a:t>
                      </a:r>
                      <a:r>
                        <a:rPr lang="de-CH" sz="1000" err="1"/>
                        <a:t>Consent</a:t>
                      </a:r>
                      <a:r>
                        <a:rPr lang="de-CH" sz="1000"/>
                        <a:t> Form)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122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3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FDE7104-C007-4D09-A501-836EC4CB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État des </a:t>
            </a:r>
            <a:r>
              <a:rPr lang="de-CH" dirty="0" err="1"/>
              <a:t>lieux</a:t>
            </a:r>
            <a:r>
              <a:rPr lang="de-CH" dirty="0"/>
              <a:t> (</a:t>
            </a:r>
            <a:r>
              <a:rPr lang="de-CH" dirty="0" err="1"/>
              <a:t>sans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formulaires</a:t>
            </a:r>
            <a:r>
              <a:rPr lang="de-CH" dirty="0"/>
              <a:t> de COVID)</a:t>
            </a:r>
            <a:br>
              <a:rPr lang="de-CH" dirty="0"/>
            </a:br>
            <a:r>
              <a:rPr lang="de-CH" sz="1100" dirty="0"/>
              <a:t>Date: 24.08.2021</a:t>
            </a:r>
            <a:endParaRPr lang="de-CH" dirty="0"/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EDDC4A88-279B-45E8-9F16-5217AD442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936193"/>
              </p:ext>
            </p:extLst>
          </p:nvPr>
        </p:nvGraphicFramePr>
        <p:xfrm>
          <a:off x="544513" y="1306513"/>
          <a:ext cx="7912100" cy="278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050">
                  <a:extLst>
                    <a:ext uri="{9D8B030D-6E8A-4147-A177-3AD203B41FA5}">
                      <a16:colId xmlns:a16="http://schemas.microsoft.com/office/drawing/2014/main" val="1224405140"/>
                    </a:ext>
                  </a:extLst>
                </a:gridCol>
                <a:gridCol w="3956050">
                  <a:extLst>
                    <a:ext uri="{9D8B030D-6E8A-4147-A177-3AD203B41FA5}">
                      <a16:colId xmlns:a16="http://schemas.microsoft.com/office/drawing/2014/main" val="2716027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200"/>
                        <a:t>Coach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CH" sz="1200" err="1"/>
                        <a:t>Manquant</a:t>
                      </a:r>
                      <a:endParaRPr lang="de-CH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681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000"/>
                        <a:t>Jörg Köhler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000"/>
                        <a:t>3 </a:t>
                      </a:r>
                      <a:r>
                        <a:rPr lang="de-CH" sz="1000" err="1"/>
                        <a:t>registration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forms</a:t>
                      </a:r>
                      <a:endParaRPr lang="de-CH" sz="100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000"/>
                        <a:t>1 </a:t>
                      </a:r>
                      <a:r>
                        <a:rPr lang="de-CH" sz="1000" err="1"/>
                        <a:t>registration</a:t>
                      </a:r>
                      <a:r>
                        <a:rPr lang="de-CH" sz="1000"/>
                        <a:t> form à </a:t>
                      </a:r>
                      <a:r>
                        <a:rPr lang="fr-CH" sz="1000" noProof="0"/>
                        <a:t>compléter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000"/>
                        <a:t>1 </a:t>
                      </a:r>
                      <a:r>
                        <a:rPr lang="de-CH" sz="1000" err="1"/>
                        <a:t>medical</a:t>
                      </a:r>
                      <a:r>
                        <a:rPr lang="de-CH" sz="1000"/>
                        <a:t> form à </a:t>
                      </a:r>
                      <a:r>
                        <a:rPr lang="fr-CH" sz="1000" noProof="0"/>
                        <a:t>compléter</a:t>
                      </a:r>
                      <a:endParaRPr lang="de-CH" sz="100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000"/>
                        <a:t>3 </a:t>
                      </a:r>
                      <a:r>
                        <a:rPr lang="de-CH" sz="1000" err="1"/>
                        <a:t>copies</a:t>
                      </a:r>
                      <a:r>
                        <a:rPr lang="de-CH" sz="1000"/>
                        <a:t> de </a:t>
                      </a:r>
                      <a:r>
                        <a:rPr lang="de-CH" sz="1000" err="1"/>
                        <a:t>passeport</a:t>
                      </a:r>
                      <a:endParaRPr lang="de-CH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27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000"/>
                        <a:t>Edouard Trilles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000"/>
                        <a:t>2 </a:t>
                      </a:r>
                      <a:r>
                        <a:rPr lang="de-CH" sz="1000" err="1"/>
                        <a:t>registration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forms</a:t>
                      </a:r>
                      <a:r>
                        <a:rPr lang="de-CH" sz="1000"/>
                        <a:t> à </a:t>
                      </a:r>
                      <a:r>
                        <a:rPr lang="fr-CH" sz="1000" noProof="0"/>
                        <a:t>compléter</a:t>
                      </a:r>
                      <a:endParaRPr lang="de-CH" sz="100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000"/>
                        <a:t>1 </a:t>
                      </a:r>
                      <a:r>
                        <a:rPr lang="de-CH" sz="1000" err="1"/>
                        <a:t>medical</a:t>
                      </a:r>
                      <a:r>
                        <a:rPr lang="de-CH" sz="1000"/>
                        <a:t> form à </a:t>
                      </a:r>
                      <a:r>
                        <a:rPr lang="fr-CH" sz="1000" noProof="0"/>
                        <a:t>compléter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avec</a:t>
                      </a:r>
                      <a:r>
                        <a:rPr lang="de-CH" sz="1000"/>
                        <a:t> la </a:t>
                      </a:r>
                      <a:r>
                        <a:rPr lang="de-CH" sz="1000" err="1"/>
                        <a:t>visite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chez</a:t>
                      </a:r>
                      <a:r>
                        <a:rPr lang="de-CH" sz="1000"/>
                        <a:t> le </a:t>
                      </a:r>
                      <a:r>
                        <a:rPr lang="de-CH" sz="1000" err="1"/>
                        <a:t>médecin</a:t>
                      </a:r>
                      <a:endParaRPr lang="de-CH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46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000"/>
                        <a:t>Karl Schmidt et Franziska Wenger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000"/>
                        <a:t>1 </a:t>
                      </a:r>
                      <a:r>
                        <a:rPr lang="de-CH" sz="1000" err="1"/>
                        <a:t>registration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forms</a:t>
                      </a:r>
                      <a:r>
                        <a:rPr lang="de-CH" sz="1000"/>
                        <a:t> à </a:t>
                      </a:r>
                      <a:r>
                        <a:rPr lang="fr-CH" sz="1000" noProof="0"/>
                        <a:t>compléter</a:t>
                      </a:r>
                      <a:endParaRPr lang="de-CH" sz="100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000"/>
                        <a:t>5 </a:t>
                      </a:r>
                      <a:r>
                        <a:rPr lang="de-CH" sz="1000" err="1"/>
                        <a:t>medical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forms</a:t>
                      </a:r>
                      <a:r>
                        <a:rPr lang="de-CH" sz="1000"/>
                        <a:t> à </a:t>
                      </a:r>
                      <a:r>
                        <a:rPr lang="fr-CH" sz="1000" noProof="0"/>
                        <a:t>compléter</a:t>
                      </a:r>
                      <a:endParaRPr lang="de-CH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02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000"/>
                        <a:t>Max-Antoine Stirnemann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000"/>
                        <a:t>3 </a:t>
                      </a:r>
                      <a:r>
                        <a:rPr lang="de-CH" sz="1000" err="1"/>
                        <a:t>medical</a:t>
                      </a:r>
                      <a:r>
                        <a:rPr lang="de-CH" sz="1000"/>
                        <a:t> </a:t>
                      </a:r>
                      <a:r>
                        <a:rPr lang="de-CH" sz="1000" err="1"/>
                        <a:t>forms</a:t>
                      </a:r>
                      <a:r>
                        <a:rPr lang="de-CH" sz="1000"/>
                        <a:t> à </a:t>
                      </a:r>
                      <a:r>
                        <a:rPr lang="fr-CH" sz="1000" noProof="0"/>
                        <a:t>compléter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CH" sz="1000" noProof="0"/>
                        <a:t>1 copie de passeport</a:t>
                      </a:r>
                      <a:endParaRPr lang="de-CH" sz="1000"/>
                    </a:p>
                    <a:p>
                      <a:pPr marL="171450" indent="-171450">
                        <a:buFontTx/>
                        <a:buChar char="-"/>
                      </a:pPr>
                      <a:endParaRPr lang="de-CH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40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000"/>
                        <a:t>Alessia della Bruna et Jimmy Storni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de-CH" sz="1000"/>
                        <a:t>10 </a:t>
                      </a:r>
                      <a:r>
                        <a:rPr lang="de-CH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photos</a:t>
                      </a:r>
                      <a:r>
                        <a:rPr lang="de-CH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CH" sz="10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créances</a:t>
                      </a:r>
                      <a:endParaRPr lang="de-CH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150947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BCB31C-CBB9-4EC7-9C67-FC057856A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5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5939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E973D-01D1-443F-8221-B84316F9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Dernier Deadline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994308-ED0C-42E2-8178-14F61C24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Envoyez tous les documents </a:t>
            </a:r>
            <a:r>
              <a:rPr lang="fr-FR" b="1" dirty="0"/>
              <a:t>avant le 29 août 2021 </a:t>
            </a:r>
            <a:r>
              <a:rPr lang="fr-FR" dirty="0"/>
              <a:t>afin que nous puissions encore les vérifier!</a:t>
            </a:r>
          </a:p>
          <a:p>
            <a:endParaRPr lang="fr-FR" dirty="0"/>
          </a:p>
          <a:p>
            <a:r>
              <a:rPr lang="fr-FR" dirty="0"/>
              <a:t>Si les documents ne sont pas complets </a:t>
            </a:r>
            <a:r>
              <a:rPr lang="fr-FR" b="1" dirty="0"/>
              <a:t>avant le 10 septembre</a:t>
            </a:r>
            <a:r>
              <a:rPr lang="fr-FR" dirty="0"/>
              <a:t>, ce membre de la délégation ne peut pas venir </a:t>
            </a:r>
            <a:r>
              <a:rPr lang="fr-FR"/>
              <a:t>à Kazan </a:t>
            </a:r>
            <a:r>
              <a:rPr lang="fr-FR" dirty="0"/>
              <a:t>avec nous!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ACDAB0-9BAD-4379-A2ED-1DE9831FB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6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926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35A22-9A73-4BD2-9D2B-0D37FD70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Voyage de </a:t>
            </a:r>
            <a:r>
              <a:rPr lang="en-US" err="1"/>
              <a:t>famille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94F9EC-A2C4-45E1-8A8A-02888C508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F56208-3AE5-48C1-8C9F-5135A0066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7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494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3248E-340F-4D09-AAA2-4E75D563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Voyage de famille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D2B892-A824-4C50-AD5B-65B8B4EA9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/>
              <a:t>21 - 27 janvier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/>
              <a:t>Le voyage sera traité par Globetrotter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/>
              <a:t>Inscriptions possibles à partir du webinaire </a:t>
            </a:r>
            <a:r>
              <a:rPr lang="fr-CH" sz="1600"/>
              <a:t>jusqu’au</a:t>
            </a:r>
            <a:r>
              <a:rPr lang="en-US" sz="1600"/>
              <a:t> </a:t>
            </a:r>
            <a:r>
              <a:rPr lang="en-US" sz="1600" b="1"/>
              <a:t>19 </a:t>
            </a:r>
            <a:r>
              <a:rPr lang="en-US" sz="1600" b="1" err="1"/>
              <a:t>septembre</a:t>
            </a:r>
            <a:endParaRPr lang="en-US" sz="1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/>
              <a:t>Possibilité d'arrangement en chambre double ou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Exigences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en-US" sz="1600"/>
              <a:t>Un </a:t>
            </a:r>
            <a:r>
              <a:rPr lang="en-US" sz="1600" err="1"/>
              <a:t>passeport</a:t>
            </a:r>
            <a:r>
              <a:rPr lang="en-US" sz="1600"/>
              <a:t> </a:t>
            </a:r>
            <a:r>
              <a:rPr lang="en-US" sz="1600" err="1"/>
              <a:t>valide</a:t>
            </a:r>
            <a:r>
              <a:rPr lang="en-US" sz="1600"/>
              <a:t> </a:t>
            </a:r>
            <a:r>
              <a:rPr lang="en-US" sz="1600" err="1"/>
              <a:t>jusqu’au</a:t>
            </a:r>
            <a:r>
              <a:rPr lang="en-US" sz="1600"/>
              <a:t> </a:t>
            </a:r>
            <a:r>
              <a:rPr lang="en-US" sz="1600" b="1"/>
              <a:t>10 </a:t>
            </a:r>
            <a:r>
              <a:rPr lang="en-US" sz="1600" b="1" err="1"/>
              <a:t>août</a:t>
            </a:r>
            <a:r>
              <a:rPr lang="en-US" sz="1600" b="1"/>
              <a:t> 2022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en-US" sz="1600"/>
              <a:t>Un visa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en-US" sz="1600" err="1"/>
              <a:t>Entièrement</a:t>
            </a:r>
            <a:r>
              <a:rPr lang="en-US" sz="1600"/>
              <a:t> </a:t>
            </a:r>
            <a:r>
              <a:rPr lang="en-US" sz="1600" err="1"/>
              <a:t>vacciné</a:t>
            </a:r>
            <a:endParaRPr lang="en-US" sz="16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773097-7436-40E4-8E63-32B9936ED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8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0910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0598B-B769-4719-BF77-0C8239B1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Webinaires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6B6351-E62F-415A-BC2D-7DA07AFC2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/>
              <a:t>Pour les personnes intéressées de nous joindre à Kazan.</a:t>
            </a:r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fr-FR" sz="1600"/>
              <a:t>Le </a:t>
            </a:r>
            <a:r>
              <a:rPr lang="fr-FR" sz="1600" b="1"/>
              <a:t>31 août</a:t>
            </a:r>
            <a:r>
              <a:rPr lang="fr-FR" sz="1600"/>
              <a:t>, 17-18h – Français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fr-FR" u="sng">
                <a:hlinkClick r:id="rId2"/>
              </a:rPr>
              <a:t>Cliquez ici pour rejoindre la réunion</a:t>
            </a:r>
            <a:endParaRPr lang="de-CH"/>
          </a:p>
          <a:p>
            <a:pPr marL="405632" lvl="1" indent="-285750">
              <a:buFont typeface="Arial" panose="020B0604020202020204" pitchFamily="34" charset="0"/>
              <a:buChar char="•"/>
            </a:pPr>
            <a:r>
              <a:rPr lang="fr-FR" sz="1600"/>
              <a:t>Le </a:t>
            </a:r>
            <a:r>
              <a:rPr lang="fr-FR" sz="1600" b="1"/>
              <a:t>1</a:t>
            </a:r>
            <a:r>
              <a:rPr lang="fr-FR" sz="1600" b="1" baseline="30000"/>
              <a:t>er</a:t>
            </a:r>
            <a:r>
              <a:rPr lang="fr-FR" sz="1600" b="1"/>
              <a:t> septembre</a:t>
            </a:r>
            <a:r>
              <a:rPr lang="fr-FR" sz="1600"/>
              <a:t>, 17-18h – Allemand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fr-FR" u="sng">
                <a:hlinkClick r:id="rId3"/>
              </a:rPr>
              <a:t>Cliquez ici pour rejoindre la réunion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D7DC41-7BAE-46D0-844A-E3C1ADE39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9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9886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SWI_Presentation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0504_Presentation_Template" id="{BBD97D20-526B-4D90-BEE8-53BBFED12FCE}" vid="{0B9107EA-15A0-436C-A006-7BC497A4A3B5}"/>
    </a:ext>
  </a:ext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0504_Presentation_Template" id="{BBD97D20-526B-4D90-BEE8-53BBFED12FCE}" vid="{0F66EFBC-1B1F-4DFF-AC4C-F2BE66AE25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77B3BB1217944A960A58861D8EF91F" ma:contentTypeVersion="13" ma:contentTypeDescription="Ein neues Dokument erstellen." ma:contentTypeScope="" ma:versionID="3d30a353d0e83201891f3abcf25fd6d3">
  <xsd:schema xmlns:xsd="http://www.w3.org/2001/XMLSchema" xmlns:xs="http://www.w3.org/2001/XMLSchema" xmlns:p="http://schemas.microsoft.com/office/2006/metadata/properties" xmlns:ns2="42664116-9abe-4205-b356-9281d0d12e47" xmlns:ns3="297640c1-5516-45f5-8c93-e78f4be7fe37" targetNamespace="http://schemas.microsoft.com/office/2006/metadata/properties" ma:root="true" ma:fieldsID="52a6c62c310d080767c20b47d630807f" ns2:_="" ns3:_="">
    <xsd:import namespace="42664116-9abe-4205-b356-9281d0d12e47"/>
    <xsd:import namespace="297640c1-5516-45f5-8c93-e78f4be7f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64116-9abe-4205-b356-9281d0d12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640c1-5516-45f5-8c93-e78f4be7f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E970C0-BFB9-4754-B06D-4C02103EBB34}">
  <ds:schemaRefs>
    <ds:schemaRef ds:uri="297640c1-5516-45f5-8c93-e78f4be7fe37"/>
    <ds:schemaRef ds:uri="42664116-9abe-4205-b356-9281d0d12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00054F-E0DB-4E67-8780-4362E028E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0722A2-D5C3-4184-9C7A-44D68D1A3973}">
  <ds:schemaRefs>
    <ds:schemaRef ds:uri="297640c1-5516-45f5-8c93-e78f4be7fe37"/>
    <ds:schemaRef ds:uri="42664116-9abe-4205-b356-9281d0d12e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SOSWI_PPT_Template_16_9_NEU</Template>
  <TotalTime>0</TotalTime>
  <Words>1276</Words>
  <Application>Microsoft Office PowerPoint</Application>
  <PresentationFormat>Bildschirmpräsentation (16:9)</PresentationFormat>
  <Paragraphs>203</Paragraphs>
  <Slides>29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Calibri</vt:lpstr>
      <vt:lpstr>Gill Sans</vt:lpstr>
      <vt:lpstr>Ubuntu</vt:lpstr>
      <vt:lpstr>Ubuntu Light</vt:lpstr>
      <vt:lpstr>SOSWI_Presentation</vt:lpstr>
      <vt:lpstr>Body White copy</vt:lpstr>
      <vt:lpstr>Webinaire L’état actuel et enregistrements manquants</vt:lpstr>
      <vt:lpstr>Sommaire</vt:lpstr>
      <vt:lpstr>Update sur les enregistrements</vt:lpstr>
      <vt:lpstr>État des lieux Date: 24.08.2021</vt:lpstr>
      <vt:lpstr>État des lieux (sans les formulaires de COVID) Date: 24.08.2021</vt:lpstr>
      <vt:lpstr>Dernier Deadline</vt:lpstr>
      <vt:lpstr>Voyage de famille</vt:lpstr>
      <vt:lpstr>Voyage de famille</vt:lpstr>
      <vt:lpstr>Webinaires</vt:lpstr>
      <vt:lpstr>Head of delegation</vt:lpstr>
      <vt:lpstr>Changement dans le staff de la délégation</vt:lpstr>
      <vt:lpstr>Plans d’entrainements</vt:lpstr>
      <vt:lpstr>Coaches Training</vt:lpstr>
      <vt:lpstr>Informations sur Kazan (I)</vt:lpstr>
      <vt:lpstr>Informations sur Kazan (II)</vt:lpstr>
      <vt:lpstr>Informations sur Kazan (III)</vt:lpstr>
      <vt:lpstr>Informations sur le sport</vt:lpstr>
      <vt:lpstr>Inscriptions au sport</vt:lpstr>
      <vt:lpstr>Coûts</vt:lpstr>
      <vt:lpstr>Coûts</vt:lpstr>
      <vt:lpstr>La rencontre facultative de la délégation, le 2 octobre 2021</vt:lpstr>
      <vt:lpstr>Rencontre facultative de la délégation</vt:lpstr>
      <vt:lpstr>Lieux</vt:lpstr>
      <vt:lpstr>À emporter</vt:lpstr>
      <vt:lpstr>Inscrire</vt:lpstr>
      <vt:lpstr>Ceci et cela</vt:lpstr>
      <vt:lpstr>Le prochain webinaire</vt:lpstr>
      <vt:lpstr>Questions ?</vt:lpstr>
      <vt:lpstr>Merci.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Webinaire Diverses informations</dc:title>
  <dc:creator>Phoebe Cueni</dc:creator>
  <cp:lastModifiedBy>Phoebe Cueni</cp:lastModifiedBy>
  <cp:revision>1</cp:revision>
  <dcterms:created xsi:type="dcterms:W3CDTF">2021-06-03T08:17:30Z</dcterms:created>
  <dcterms:modified xsi:type="dcterms:W3CDTF">2021-08-26T07:35:54Z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0x010100BB77B3BB1217944A960A58861D8EF91F</vt:lpwstr>
  </property>
</Properties>
</file>