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  <p:sldMasterId id="2147483723" r:id="rId5"/>
  </p:sldMasterIdLst>
  <p:notesMasterIdLst>
    <p:notesMasterId r:id="rId29"/>
  </p:notesMasterIdLst>
  <p:handoutMasterIdLst>
    <p:handoutMasterId r:id="rId30"/>
  </p:handoutMasterIdLst>
  <p:sldIdLst>
    <p:sldId id="256" r:id="rId6"/>
    <p:sldId id="272" r:id="rId7"/>
    <p:sldId id="279" r:id="rId8"/>
    <p:sldId id="273" r:id="rId9"/>
    <p:sldId id="274" r:id="rId10"/>
    <p:sldId id="275" r:id="rId11"/>
    <p:sldId id="276" r:id="rId12"/>
    <p:sldId id="282" r:id="rId13"/>
    <p:sldId id="283" r:id="rId14"/>
    <p:sldId id="280" r:id="rId15"/>
    <p:sldId id="277" r:id="rId16"/>
    <p:sldId id="285" r:id="rId17"/>
    <p:sldId id="286" r:id="rId18"/>
    <p:sldId id="289" r:id="rId19"/>
    <p:sldId id="288" r:id="rId20"/>
    <p:sldId id="290" r:id="rId21"/>
    <p:sldId id="281" r:id="rId22"/>
    <p:sldId id="291" r:id="rId23"/>
    <p:sldId id="278" r:id="rId24"/>
    <p:sldId id="292" r:id="rId25"/>
    <p:sldId id="287" r:id="rId26"/>
    <p:sldId id="284" r:id="rId27"/>
    <p:sldId id="269" r:id="rId28"/>
  </p:sldIdLst>
  <p:sldSz cx="9144000" cy="5143500" type="screen16x9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D1D1"/>
    <a:srgbClr val="99CCFF"/>
    <a:srgbClr val="595959"/>
    <a:srgbClr val="222421"/>
    <a:srgbClr val="2E3333"/>
    <a:srgbClr val="1A1A16"/>
    <a:srgbClr val="1A1A10"/>
    <a:srgbClr val="16151E"/>
    <a:srgbClr val="2925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7982B-8F20-4753-8890-A331049AB08D}" v="74" dt="2021-06-14T12:07:36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1882" y="7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Nanculaf" userId="S::nanculaf@specialolympics.ch::f0561e8f-3728-41e9-a511-b1b221cd11e9" providerId="AD" clId="Web-{C4CDCA87-30AC-E243-8331-1626F50CFA89}"/>
    <pc:docChg chg="modSld">
      <pc:chgData name="Irene Nanculaf" userId="S::nanculaf@specialolympics.ch::f0561e8f-3728-41e9-a511-b1b221cd11e9" providerId="AD" clId="Web-{C4CDCA87-30AC-E243-8331-1626F50CFA89}" dt="2021-06-08T05:59:37.052" v="5" actId="20577"/>
      <pc:docMkLst>
        <pc:docMk/>
      </pc:docMkLst>
      <pc:sldChg chg="modSp">
        <pc:chgData name="Irene Nanculaf" userId="S::nanculaf@specialolympics.ch::f0561e8f-3728-41e9-a511-b1b221cd11e9" providerId="AD" clId="Web-{C4CDCA87-30AC-E243-8331-1626F50CFA89}" dt="2021-06-08T05:59:15.035" v="2" actId="20577"/>
        <pc:sldMkLst>
          <pc:docMk/>
          <pc:sldMk cId="1150226610" sldId="278"/>
        </pc:sldMkLst>
        <pc:spChg chg="mod">
          <ac:chgData name="Irene Nanculaf" userId="S::nanculaf@specialolympics.ch::f0561e8f-3728-41e9-a511-b1b221cd11e9" providerId="AD" clId="Web-{C4CDCA87-30AC-E243-8331-1626F50CFA89}" dt="2021-06-08T05:59:15.035" v="2" actId="20577"/>
          <ac:spMkLst>
            <pc:docMk/>
            <pc:sldMk cId="1150226610" sldId="278"/>
            <ac:spMk id="3" creationId="{7C922DF3-D188-488F-AB60-77D41FB1F5B5}"/>
          </ac:spMkLst>
        </pc:spChg>
      </pc:sldChg>
      <pc:sldChg chg="modSp">
        <pc:chgData name="Irene Nanculaf" userId="S::nanculaf@specialolympics.ch::f0561e8f-3728-41e9-a511-b1b221cd11e9" providerId="AD" clId="Web-{C4CDCA87-30AC-E243-8331-1626F50CFA89}" dt="2021-06-08T05:59:37.052" v="5" actId="20577"/>
        <pc:sldMkLst>
          <pc:docMk/>
          <pc:sldMk cId="190338448" sldId="287"/>
        </pc:sldMkLst>
        <pc:spChg chg="mod">
          <ac:chgData name="Irene Nanculaf" userId="S::nanculaf@specialolympics.ch::f0561e8f-3728-41e9-a511-b1b221cd11e9" providerId="AD" clId="Web-{C4CDCA87-30AC-E243-8331-1626F50CFA89}" dt="2021-06-08T05:59:37.052" v="5" actId="20577"/>
          <ac:spMkLst>
            <pc:docMk/>
            <pc:sldMk cId="190338448" sldId="287"/>
            <ac:spMk id="2" creationId="{CCD15EA9-77DC-4CA9-AEC1-C03B29947611}"/>
          </ac:spMkLst>
        </pc:spChg>
      </pc:sldChg>
    </pc:docChg>
  </pc:docChgLst>
  <pc:docChgLst>
    <pc:chgData name="Delegation Special Olympics" userId="dc2b5f29-21c3-463e-ae67-d335bec90f6b" providerId="ADAL" clId="{B60F99FF-E41C-46DA-A6ED-97CA1FD7BEE0}"/>
    <pc:docChg chg="undo redo custSel modSld">
      <pc:chgData name="Delegation Special Olympics" userId="dc2b5f29-21c3-463e-ae67-d335bec90f6b" providerId="ADAL" clId="{B60F99FF-E41C-46DA-A6ED-97CA1FD7BEE0}" dt="2021-06-07T06:36:49.262" v="590" actId="6549"/>
      <pc:docMkLst>
        <pc:docMk/>
      </pc:docMkLst>
      <pc:sldChg chg="modSp mod">
        <pc:chgData name="Delegation Special Olympics" userId="dc2b5f29-21c3-463e-ae67-d335bec90f6b" providerId="ADAL" clId="{B60F99FF-E41C-46DA-A6ED-97CA1FD7BEE0}" dt="2021-06-03T09:46:46.202" v="482" actId="790"/>
        <pc:sldMkLst>
          <pc:docMk/>
          <pc:sldMk cId="2940451215" sldId="256"/>
        </pc:sldMkLst>
        <pc:spChg chg="mod">
          <ac:chgData name="Delegation Special Olympics" userId="dc2b5f29-21c3-463e-ae67-d335bec90f6b" providerId="ADAL" clId="{B60F99FF-E41C-46DA-A6ED-97CA1FD7BEE0}" dt="2021-06-03T09:46:46.202" v="482" actId="790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38:30.078" v="402" actId="20577"/>
        <pc:sldMkLst>
          <pc:docMk/>
          <pc:sldMk cId="3318369797" sldId="272"/>
        </pc:sldMkLst>
        <pc:spChg chg="mod">
          <ac:chgData name="Delegation Special Olympics" userId="dc2b5f29-21c3-463e-ae67-d335bec90f6b" providerId="ADAL" clId="{B60F99FF-E41C-46DA-A6ED-97CA1FD7BEE0}" dt="2021-06-03T09:38:30.078" v="402" actId="20577"/>
          <ac:spMkLst>
            <pc:docMk/>
            <pc:sldMk cId="3318369797" sldId="272"/>
            <ac:spMk id="3" creationId="{497D3F9C-CF0F-49B9-A0EE-9008E88E3DD8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12:02.707" v="92" actId="20577"/>
        <pc:sldMkLst>
          <pc:docMk/>
          <pc:sldMk cId="2413524320" sldId="273"/>
        </pc:sldMkLst>
        <pc:spChg chg="mod">
          <ac:chgData name="Delegation Special Olympics" userId="dc2b5f29-21c3-463e-ae67-d335bec90f6b" providerId="ADAL" clId="{B60F99FF-E41C-46DA-A6ED-97CA1FD7BEE0}" dt="2021-06-03T09:12:02.707" v="92" actId="20577"/>
          <ac:spMkLst>
            <pc:docMk/>
            <pc:sldMk cId="2413524320" sldId="273"/>
            <ac:spMk id="3" creationId="{76C05226-7330-4BCF-8731-AE42F3ACF4D6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40:07.153" v="430" actId="20577"/>
        <pc:sldMkLst>
          <pc:docMk/>
          <pc:sldMk cId="2446421060" sldId="275"/>
        </pc:sldMkLst>
        <pc:spChg chg="mod">
          <ac:chgData name="Delegation Special Olympics" userId="dc2b5f29-21c3-463e-ae67-d335bec90f6b" providerId="ADAL" clId="{B60F99FF-E41C-46DA-A6ED-97CA1FD7BEE0}" dt="2021-06-03T09:38:24.200" v="400" actId="2710"/>
          <ac:spMkLst>
            <pc:docMk/>
            <pc:sldMk cId="2446421060" sldId="275"/>
            <ac:spMk id="2" creationId="{55BDB64B-CF1C-4887-8C35-5B42F781B2B1}"/>
          </ac:spMkLst>
        </pc:spChg>
        <pc:spChg chg="mod">
          <ac:chgData name="Delegation Special Olympics" userId="dc2b5f29-21c3-463e-ae67-d335bec90f6b" providerId="ADAL" clId="{B60F99FF-E41C-46DA-A6ED-97CA1FD7BEE0}" dt="2021-06-03T09:40:07.153" v="430" actId="20577"/>
          <ac:spMkLst>
            <pc:docMk/>
            <pc:sldMk cId="2446421060" sldId="275"/>
            <ac:spMk id="3" creationId="{7AB10881-E2A3-4CA4-95A4-84C186284A5C}"/>
          </ac:spMkLst>
        </pc:spChg>
      </pc:sldChg>
      <pc:sldChg chg="addSp delSp modSp mod">
        <pc:chgData name="Delegation Special Olympics" userId="dc2b5f29-21c3-463e-ae67-d335bec90f6b" providerId="ADAL" clId="{B60F99FF-E41C-46DA-A6ED-97CA1FD7BEE0}" dt="2021-06-07T06:26:12.340" v="540" actId="1076"/>
        <pc:sldMkLst>
          <pc:docMk/>
          <pc:sldMk cId="2529810281" sldId="276"/>
        </pc:sldMkLst>
        <pc:spChg chg="mod modVis">
          <ac:chgData name="Delegation Special Olympics" userId="dc2b5f29-21c3-463e-ae67-d335bec90f6b" providerId="ADAL" clId="{B60F99FF-E41C-46DA-A6ED-97CA1FD7BEE0}" dt="2021-06-03T09:21:51.066" v="227" actId="14429"/>
          <ac:spMkLst>
            <pc:docMk/>
            <pc:sldMk cId="2529810281" sldId="276"/>
            <ac:spMk id="2" creationId="{A20959B4-07D7-40B6-9BA4-5E6540B2753F}"/>
          </ac:spMkLst>
        </pc:spChg>
        <pc:spChg chg="add del mod">
          <ac:chgData name="Delegation Special Olympics" userId="dc2b5f29-21c3-463e-ae67-d335bec90f6b" providerId="ADAL" clId="{B60F99FF-E41C-46DA-A6ED-97CA1FD7BEE0}" dt="2021-06-03T09:12:03.235" v="93"/>
          <ac:spMkLst>
            <pc:docMk/>
            <pc:sldMk cId="2529810281" sldId="276"/>
            <ac:spMk id="3" creationId="{275FB72F-07BB-4B56-A4CD-E516FABCC287}"/>
          </ac:spMkLst>
        </pc:spChg>
        <pc:spChg chg="mod modVis">
          <ac:chgData name="Delegation Special Olympics" userId="dc2b5f29-21c3-463e-ae67-d335bec90f6b" providerId="ADAL" clId="{B60F99FF-E41C-46DA-A6ED-97CA1FD7BEE0}" dt="2021-06-03T09:21:50.653" v="226" actId="14429"/>
          <ac:spMkLst>
            <pc:docMk/>
            <pc:sldMk cId="2529810281" sldId="276"/>
            <ac:spMk id="4" creationId="{143C537C-C5DC-4771-92AB-184EBAA11ACE}"/>
          </ac:spMkLst>
        </pc:spChg>
        <pc:spChg chg="add mod modVis">
          <ac:chgData name="Delegation Special Olympics" userId="dc2b5f29-21c3-463e-ae67-d335bec90f6b" providerId="ADAL" clId="{B60F99FF-E41C-46DA-A6ED-97CA1FD7BEE0}" dt="2021-06-03T09:26:51.068" v="239" actId="20577"/>
          <ac:spMkLst>
            <pc:docMk/>
            <pc:sldMk cId="2529810281" sldId="276"/>
            <ac:spMk id="9" creationId="{B7F94560-1BF9-497E-B970-79D8C1173A3E}"/>
          </ac:spMkLst>
        </pc:spChg>
        <pc:spChg chg="add mod ord topLvl">
          <ac:chgData name="Delegation Special Olympics" userId="dc2b5f29-21c3-463e-ae67-d335bec90f6b" providerId="ADAL" clId="{B60F99FF-E41C-46DA-A6ED-97CA1FD7BEE0}" dt="2021-06-07T06:26:07.844" v="539" actId="164"/>
          <ac:spMkLst>
            <pc:docMk/>
            <pc:sldMk cId="2529810281" sldId="276"/>
            <ac:spMk id="11" creationId="{0605D412-C01D-4D94-8730-3F60F84B3744}"/>
          </ac:spMkLst>
        </pc:spChg>
        <pc:spChg chg="add mod ord topLvl modVis">
          <ac:chgData name="Delegation Special Olympics" userId="dc2b5f29-21c3-463e-ae67-d335bec90f6b" providerId="ADAL" clId="{B60F99FF-E41C-46DA-A6ED-97CA1FD7BEE0}" dt="2021-06-07T06:26:07.844" v="539" actId="164"/>
          <ac:spMkLst>
            <pc:docMk/>
            <pc:sldMk cId="2529810281" sldId="276"/>
            <ac:spMk id="13" creationId="{96C4C890-9C3C-45FE-92FE-4E1B4EDB976D}"/>
          </ac:spMkLst>
        </pc:spChg>
        <pc:grpChg chg="add mod">
          <ac:chgData name="Delegation Special Olympics" userId="dc2b5f29-21c3-463e-ae67-d335bec90f6b" providerId="ADAL" clId="{B60F99FF-E41C-46DA-A6ED-97CA1FD7BEE0}" dt="2021-06-07T06:26:12.340" v="540" actId="1076"/>
          <ac:grpSpMkLst>
            <pc:docMk/>
            <pc:sldMk cId="2529810281" sldId="276"/>
            <ac:grpSpMk id="5" creationId="{CB6A8460-DDA5-4E2A-A00C-90B1805A2491}"/>
          </ac:grpSpMkLst>
        </pc:grpChg>
        <pc:grpChg chg="add del mod">
          <ac:chgData name="Delegation Special Olympics" userId="dc2b5f29-21c3-463e-ae67-d335bec90f6b" providerId="ADAL" clId="{B60F99FF-E41C-46DA-A6ED-97CA1FD7BEE0}" dt="2021-06-03T09:18:17.989" v="147" actId="165"/>
          <ac:grpSpMkLst>
            <pc:docMk/>
            <pc:sldMk cId="2529810281" sldId="276"/>
            <ac:grpSpMk id="12" creationId="{84DBE3D6-EA1C-494B-9A93-BC0BC4E56CD8}"/>
          </ac:grpSpMkLst>
        </pc:grpChg>
        <pc:grpChg chg="add del mod">
          <ac:chgData name="Delegation Special Olympics" userId="dc2b5f29-21c3-463e-ae67-d335bec90f6b" providerId="ADAL" clId="{B60F99FF-E41C-46DA-A6ED-97CA1FD7BEE0}" dt="2021-06-07T06:24:05.914" v="503" actId="165"/>
          <ac:grpSpMkLst>
            <pc:docMk/>
            <pc:sldMk cId="2529810281" sldId="276"/>
            <ac:grpSpMk id="14" creationId="{4BAB6D21-B014-46CF-AD78-60AC7C127FD6}"/>
          </ac:grpSpMkLst>
        </pc:grpChg>
        <pc:graphicFrameChg chg="add mod">
          <ac:chgData name="Delegation Special Olympics" userId="dc2b5f29-21c3-463e-ae67-d335bec90f6b" providerId="ADAL" clId="{B60F99FF-E41C-46DA-A6ED-97CA1FD7BEE0}" dt="2021-06-03T09:10:03.150" v="62"/>
          <ac:graphicFrameMkLst>
            <pc:docMk/>
            <pc:sldMk cId="2529810281" sldId="276"/>
            <ac:graphicFrameMk id="5" creationId="{AF4733B4-3034-42E3-AC51-CE7998B3FFAA}"/>
          </ac:graphicFrameMkLst>
        </pc:graphicFrameChg>
        <pc:graphicFrameChg chg="add mod">
          <ac:chgData name="Delegation Special Olympics" userId="dc2b5f29-21c3-463e-ae67-d335bec90f6b" providerId="ADAL" clId="{B60F99FF-E41C-46DA-A6ED-97CA1FD7BEE0}" dt="2021-06-03T09:11:26.761" v="83"/>
          <ac:graphicFrameMkLst>
            <pc:docMk/>
            <pc:sldMk cId="2529810281" sldId="276"/>
            <ac:graphicFrameMk id="6" creationId="{AF4733B4-3034-42E3-AC51-CE7998B3FFAA}"/>
          </ac:graphicFrameMkLst>
        </pc:graphicFrameChg>
        <pc:graphicFrameChg chg="add del mod">
          <ac:chgData name="Delegation Special Olympics" userId="dc2b5f29-21c3-463e-ae67-d335bec90f6b" providerId="ADAL" clId="{B60F99FF-E41C-46DA-A6ED-97CA1FD7BEE0}" dt="2021-06-03T09:12:07.861" v="94" actId="478"/>
          <ac:graphicFrameMkLst>
            <pc:docMk/>
            <pc:sldMk cId="2529810281" sldId="276"/>
            <ac:graphicFrameMk id="7" creationId="{AF4733B4-3034-42E3-AC51-CE7998B3FFAA}"/>
          </ac:graphicFrameMkLst>
        </pc:graphicFrameChg>
        <pc:graphicFrameChg chg="add del mod topLvl">
          <ac:chgData name="Delegation Special Olympics" userId="dc2b5f29-21c3-463e-ae67-d335bec90f6b" providerId="ADAL" clId="{B60F99FF-E41C-46DA-A6ED-97CA1FD7BEE0}" dt="2021-06-07T06:24:30.651" v="506" actId="478"/>
          <ac:graphicFrameMkLst>
            <pc:docMk/>
            <pc:sldMk cId="2529810281" sldId="276"/>
            <ac:graphicFrameMk id="10" creationId="{AF4733B4-3034-42E3-AC51-CE7998B3FFAA}"/>
          </ac:graphicFrameMkLst>
        </pc:graphicFrameChg>
        <pc:graphicFrameChg chg="add mod">
          <ac:chgData name="Delegation Special Olympics" userId="dc2b5f29-21c3-463e-ae67-d335bec90f6b" providerId="ADAL" clId="{B60F99FF-E41C-46DA-A6ED-97CA1FD7BEE0}" dt="2021-06-07T06:26:07.844" v="539" actId="164"/>
          <ac:graphicFrameMkLst>
            <pc:docMk/>
            <pc:sldMk cId="2529810281" sldId="276"/>
            <ac:graphicFrameMk id="12" creationId="{AF4733B4-3034-42E3-AC51-CE7998B3FFAA}"/>
          </ac:graphicFrameMkLst>
        </pc:graphicFrameChg>
        <pc:picChg chg="add del">
          <ac:chgData name="Delegation Special Olympics" userId="dc2b5f29-21c3-463e-ae67-d335bec90f6b" providerId="ADAL" clId="{B60F99FF-E41C-46DA-A6ED-97CA1FD7BEE0}" dt="2021-06-07T06:23:46.601" v="499"/>
          <ac:picMkLst>
            <pc:docMk/>
            <pc:sldMk cId="2529810281" sldId="276"/>
            <ac:picMk id="3" creationId="{E937CECB-7088-49F8-A36D-2A5E8F6D24F1}"/>
          </ac:picMkLst>
        </pc:picChg>
        <pc:picChg chg="add mod">
          <ac:chgData name="Delegation Special Olympics" userId="dc2b5f29-21c3-463e-ae67-d335bec90f6b" providerId="ADAL" clId="{B60F99FF-E41C-46DA-A6ED-97CA1FD7BEE0}" dt="2021-06-03T09:27:09.979" v="241" actId="1076"/>
          <ac:picMkLst>
            <pc:docMk/>
            <pc:sldMk cId="2529810281" sldId="276"/>
            <ac:picMk id="16" creationId="{2923F0E8-66F8-4690-B9DB-76C8D0ABB3AA}"/>
          </ac:picMkLst>
        </pc:picChg>
        <pc:picChg chg="add del mod">
          <ac:chgData name="Delegation Special Olympics" userId="dc2b5f29-21c3-463e-ae67-d335bec90f6b" providerId="ADAL" clId="{B60F99FF-E41C-46DA-A6ED-97CA1FD7BEE0}" dt="2021-06-03T09:28:01.584" v="244" actId="478"/>
          <ac:picMkLst>
            <pc:docMk/>
            <pc:sldMk cId="2529810281" sldId="276"/>
            <ac:picMk id="18" creationId="{B46C3CDE-428C-45C9-A484-14426240D13F}"/>
          </ac:picMkLst>
        </pc:picChg>
      </pc:sldChg>
      <pc:sldChg chg="modSp mod">
        <pc:chgData name="Delegation Special Olympics" userId="dc2b5f29-21c3-463e-ae67-d335bec90f6b" providerId="ADAL" clId="{B60F99FF-E41C-46DA-A6ED-97CA1FD7BEE0}" dt="2021-06-07T06:36:49.262" v="590" actId="6549"/>
        <pc:sldMkLst>
          <pc:docMk/>
          <pc:sldMk cId="2584392054" sldId="277"/>
        </pc:sldMkLst>
        <pc:spChg chg="mod">
          <ac:chgData name="Delegation Special Olympics" userId="dc2b5f29-21c3-463e-ae67-d335bec90f6b" providerId="ADAL" clId="{B60F99FF-E41C-46DA-A6ED-97CA1FD7BEE0}" dt="2021-06-03T09:46:16.856" v="477" actId="20577"/>
          <ac:spMkLst>
            <pc:docMk/>
            <pc:sldMk cId="2584392054" sldId="277"/>
            <ac:spMk id="2" creationId="{33AD7DD0-466B-4894-9192-FFC9849D3EB2}"/>
          </ac:spMkLst>
        </pc:spChg>
        <pc:spChg chg="mod">
          <ac:chgData name="Delegation Special Olympics" userId="dc2b5f29-21c3-463e-ae67-d335bec90f6b" providerId="ADAL" clId="{B60F99FF-E41C-46DA-A6ED-97CA1FD7BEE0}" dt="2021-06-07T06:36:49.262" v="590" actId="6549"/>
          <ac:spMkLst>
            <pc:docMk/>
            <pc:sldMk cId="2584392054" sldId="277"/>
            <ac:spMk id="3" creationId="{C3319C35-E971-488B-B7F6-A77C1EE7F620}"/>
          </ac:spMkLst>
        </pc:spChg>
      </pc:sldChg>
      <pc:sldChg chg="addSp delSp modSp mod modClrScheme chgLayout">
        <pc:chgData name="Delegation Special Olympics" userId="dc2b5f29-21c3-463e-ae67-d335bec90f6b" providerId="ADAL" clId="{B60F99FF-E41C-46DA-A6ED-97CA1FD7BEE0}" dt="2021-06-03T09:46:26.603" v="481" actId="20577"/>
        <pc:sldMkLst>
          <pc:docMk/>
          <pc:sldMk cId="1150226610" sldId="278"/>
        </pc:sldMkLst>
        <pc:spChg chg="mod">
          <ac:chgData name="Delegation Special Olympics" userId="dc2b5f29-21c3-463e-ae67-d335bec90f6b" providerId="ADAL" clId="{B60F99FF-E41C-46DA-A6ED-97CA1FD7BEE0}" dt="2021-06-03T09:31:34.807" v="306" actId="26606"/>
          <ac:spMkLst>
            <pc:docMk/>
            <pc:sldMk cId="1150226610" sldId="278"/>
            <ac:spMk id="2" creationId="{9FA75513-58E1-4164-B0B3-EA8AF1300E74}"/>
          </ac:spMkLst>
        </pc:spChg>
        <pc:spChg chg="add del mod">
          <ac:chgData name="Delegation Special Olympics" userId="dc2b5f29-21c3-463e-ae67-d335bec90f6b" providerId="ADAL" clId="{B60F99FF-E41C-46DA-A6ED-97CA1FD7BEE0}" dt="2021-06-03T09:46:26.603" v="481" actId="20577"/>
          <ac:spMkLst>
            <pc:docMk/>
            <pc:sldMk cId="1150226610" sldId="278"/>
            <ac:spMk id="3" creationId="{7C922DF3-D188-488F-AB60-77D41FB1F5B5}"/>
          </ac:spMkLst>
        </pc:spChg>
        <pc:spChg chg="mod ord">
          <ac:chgData name="Delegation Special Olympics" userId="dc2b5f29-21c3-463e-ae67-d335bec90f6b" providerId="ADAL" clId="{B60F99FF-E41C-46DA-A6ED-97CA1FD7BEE0}" dt="2021-06-03T09:31:34.807" v="306" actId="26606"/>
          <ac:spMkLst>
            <pc:docMk/>
            <pc:sldMk cId="1150226610" sldId="278"/>
            <ac:spMk id="4" creationId="{194B5ABE-3837-4EAD-8B3C-61CDAF270BC5}"/>
          </ac:spMkLst>
        </pc:spChg>
        <pc:spChg chg="add del mod">
          <ac:chgData name="Delegation Special Olympics" userId="dc2b5f29-21c3-463e-ae67-d335bec90f6b" providerId="ADAL" clId="{B60F99FF-E41C-46DA-A6ED-97CA1FD7BEE0}" dt="2021-06-03T09:31:34.807" v="306" actId="26606"/>
          <ac:spMkLst>
            <pc:docMk/>
            <pc:sldMk cId="1150226610" sldId="278"/>
            <ac:spMk id="11" creationId="{D3DC6A5F-922C-4E8B-A73B-89C0024EA164}"/>
          </ac:spMkLst>
        </pc:spChg>
        <pc:picChg chg="add mod modCrop">
          <ac:chgData name="Delegation Special Olympics" userId="dc2b5f29-21c3-463e-ae67-d335bec90f6b" providerId="ADAL" clId="{B60F99FF-E41C-46DA-A6ED-97CA1FD7BEE0}" dt="2021-06-03T09:33:25.118" v="327" actId="1076"/>
          <ac:picMkLst>
            <pc:docMk/>
            <pc:sldMk cId="1150226610" sldId="278"/>
            <ac:picMk id="6" creationId="{D5D5EAC5-7DB2-4BB6-A113-5C116188050C}"/>
          </ac:picMkLst>
        </pc:picChg>
      </pc:sldChg>
      <pc:sldChg chg="modSp mod">
        <pc:chgData name="Delegation Special Olympics" userId="dc2b5f29-21c3-463e-ae67-d335bec90f6b" providerId="ADAL" clId="{B60F99FF-E41C-46DA-A6ED-97CA1FD7BEE0}" dt="2021-06-03T09:46:02.605" v="471" actId="20577"/>
        <pc:sldMkLst>
          <pc:docMk/>
          <pc:sldMk cId="849472371" sldId="280"/>
        </pc:sldMkLst>
        <pc:spChg chg="mod">
          <ac:chgData name="Delegation Special Olympics" userId="dc2b5f29-21c3-463e-ae67-d335bec90f6b" providerId="ADAL" clId="{B60F99FF-E41C-46DA-A6ED-97CA1FD7BEE0}" dt="2021-06-03T09:46:02.605" v="471" actId="20577"/>
          <ac:spMkLst>
            <pc:docMk/>
            <pc:sldMk cId="849472371" sldId="280"/>
            <ac:spMk id="2" creationId="{AE235A22-9A73-4BD2-9D2B-0D37FD700E53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42:35.967" v="449" actId="20577"/>
        <pc:sldMkLst>
          <pc:docMk/>
          <pc:sldMk cId="3091070481" sldId="283"/>
        </pc:sldMkLst>
        <pc:spChg chg="mod">
          <ac:chgData name="Delegation Special Olympics" userId="dc2b5f29-21c3-463e-ae67-d335bec90f6b" providerId="ADAL" clId="{B60F99FF-E41C-46DA-A6ED-97CA1FD7BEE0}" dt="2021-06-03T09:42:35.967" v="449" actId="20577"/>
          <ac:spMkLst>
            <pc:docMk/>
            <pc:sldMk cId="3091070481" sldId="283"/>
            <ac:spMk id="3" creationId="{94D2B892-A824-4C50-AD5B-65B8B4EA9A4E}"/>
          </ac:spMkLst>
        </pc:spChg>
      </pc:sldChg>
    </pc:docChg>
  </pc:docChgLst>
  <pc:docChgLst>
    <pc:chgData name="Aldo Doninelli" userId="381a0f0f-8a56-470e-b81d-c29608b22760" providerId="ADAL" clId="{DF616C25-7528-415F-9223-6F58ECC094CF}"/>
    <pc:docChg chg="undo custSel addSld modSld sldOrd">
      <pc:chgData name="Aldo Doninelli" userId="381a0f0f-8a56-470e-b81d-c29608b22760" providerId="ADAL" clId="{DF616C25-7528-415F-9223-6F58ECC094CF}" dt="2021-06-07T15:54:44.093" v="2988" actId="20577"/>
      <pc:docMkLst>
        <pc:docMk/>
      </pc:docMkLst>
      <pc:sldChg chg="modSp mod">
        <pc:chgData name="Aldo Doninelli" userId="381a0f0f-8a56-470e-b81d-c29608b22760" providerId="ADAL" clId="{DF616C25-7528-415F-9223-6F58ECC094CF}" dt="2021-06-04T08:56:41.799" v="747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DF616C25-7528-415F-9223-6F58ECC094CF}" dt="2021-06-04T08:56:41.799" v="747" actId="20577"/>
          <ac:spMkLst>
            <pc:docMk/>
            <pc:sldMk cId="3318369797" sldId="272"/>
            <ac:spMk id="3" creationId="{497D3F9C-CF0F-49B9-A0EE-9008E88E3DD8}"/>
          </ac:spMkLst>
        </pc:spChg>
      </pc:sldChg>
      <pc:sldChg chg="ord">
        <pc:chgData name="Aldo Doninelli" userId="381a0f0f-8a56-470e-b81d-c29608b22760" providerId="ADAL" clId="{DF616C25-7528-415F-9223-6F58ECC094CF}" dt="2021-06-04T08:43:59.560" v="5"/>
        <pc:sldMkLst>
          <pc:docMk/>
          <pc:sldMk cId="2584392054" sldId="277"/>
        </pc:sldMkLst>
      </pc:sldChg>
      <pc:sldChg chg="ord">
        <pc:chgData name="Aldo Doninelli" userId="381a0f0f-8a56-470e-b81d-c29608b22760" providerId="ADAL" clId="{DF616C25-7528-415F-9223-6F58ECC094CF}" dt="2021-06-04T08:43:46.471" v="1"/>
        <pc:sldMkLst>
          <pc:docMk/>
          <pc:sldMk cId="849472371" sldId="280"/>
        </pc:sldMkLst>
      </pc:sldChg>
      <pc:sldChg chg="modSp add mod">
        <pc:chgData name="Aldo Doninelli" userId="381a0f0f-8a56-470e-b81d-c29608b22760" providerId="ADAL" clId="{DF616C25-7528-415F-9223-6F58ECC094CF}" dt="2021-06-04T08:57:49.976" v="748" actId="20577"/>
        <pc:sldMkLst>
          <pc:docMk/>
          <pc:sldMk cId="4089412637" sldId="285"/>
        </pc:sldMkLst>
        <pc:spChg chg="mod">
          <ac:chgData name="Aldo Doninelli" userId="381a0f0f-8a56-470e-b81d-c29608b22760" providerId="ADAL" clId="{DF616C25-7528-415F-9223-6F58ECC094CF}" dt="2021-06-04T08:57:49.976" v="748" actId="20577"/>
          <ac:spMkLst>
            <pc:docMk/>
            <pc:sldMk cId="4089412637" sldId="285"/>
            <ac:spMk id="2" creationId="{AE235A22-9A73-4BD2-9D2B-0D37FD700E53}"/>
          </ac:spMkLst>
        </pc:spChg>
      </pc:sldChg>
      <pc:sldChg chg="modSp add mod">
        <pc:chgData name="Aldo Doninelli" userId="381a0f0f-8a56-470e-b81d-c29608b22760" providerId="ADAL" clId="{DF616C25-7528-415F-9223-6F58ECC094CF}" dt="2021-06-07T15:53:22.612" v="2976" actId="404"/>
        <pc:sldMkLst>
          <pc:docMk/>
          <pc:sldMk cId="1096034816" sldId="286"/>
        </pc:sldMkLst>
        <pc:spChg chg="mod">
          <ac:chgData name="Aldo Doninelli" userId="381a0f0f-8a56-470e-b81d-c29608b22760" providerId="ADAL" clId="{DF616C25-7528-415F-9223-6F58ECC094CF}" dt="2021-06-04T08:44:23.265" v="66" actId="20577"/>
          <ac:spMkLst>
            <pc:docMk/>
            <pc:sldMk cId="1096034816" sldId="286"/>
            <ac:spMk id="2" creationId="{33AD7DD0-466B-4894-9192-FFC9849D3EB2}"/>
          </ac:spMkLst>
        </pc:spChg>
        <pc:spChg chg="mod">
          <ac:chgData name="Aldo Doninelli" userId="381a0f0f-8a56-470e-b81d-c29608b22760" providerId="ADAL" clId="{DF616C25-7528-415F-9223-6F58ECC094CF}" dt="2021-06-07T15:53:22.612" v="2976" actId="404"/>
          <ac:spMkLst>
            <pc:docMk/>
            <pc:sldMk cId="1096034816" sldId="286"/>
            <ac:spMk id="3" creationId="{C3319C35-E971-488B-B7F6-A77C1EE7F620}"/>
          </ac:spMkLst>
        </pc:spChg>
      </pc:sldChg>
      <pc:sldChg chg="modSp new mod">
        <pc:chgData name="Aldo Doninelli" userId="381a0f0f-8a56-470e-b81d-c29608b22760" providerId="ADAL" clId="{DF616C25-7528-415F-9223-6F58ECC094CF}" dt="2021-06-04T08:55:15.540" v="670" actId="20577"/>
        <pc:sldMkLst>
          <pc:docMk/>
          <pc:sldMk cId="190338448" sldId="287"/>
        </pc:sldMkLst>
        <pc:spChg chg="mod">
          <ac:chgData name="Aldo Doninelli" userId="381a0f0f-8a56-470e-b81d-c29608b22760" providerId="ADAL" clId="{DF616C25-7528-415F-9223-6F58ECC094CF}" dt="2021-06-04T08:55:08.089" v="660" actId="20577"/>
          <ac:spMkLst>
            <pc:docMk/>
            <pc:sldMk cId="190338448" sldId="287"/>
            <ac:spMk id="2" creationId="{CCD15EA9-77DC-4CA9-AEC1-C03B29947611}"/>
          </ac:spMkLst>
        </pc:spChg>
        <pc:spChg chg="mod">
          <ac:chgData name="Aldo Doninelli" userId="381a0f0f-8a56-470e-b81d-c29608b22760" providerId="ADAL" clId="{DF616C25-7528-415F-9223-6F58ECC094CF}" dt="2021-06-04T08:55:15.540" v="670" actId="20577"/>
          <ac:spMkLst>
            <pc:docMk/>
            <pc:sldMk cId="190338448" sldId="287"/>
            <ac:spMk id="3" creationId="{F8052077-7AA8-439A-A09C-9A9330D756A1}"/>
          </ac:spMkLst>
        </pc:spChg>
      </pc:sldChg>
      <pc:sldChg chg="modSp new mod">
        <pc:chgData name="Aldo Doninelli" userId="381a0f0f-8a56-470e-b81d-c29608b22760" providerId="ADAL" clId="{DF616C25-7528-415F-9223-6F58ECC094CF}" dt="2021-06-04T10:14:34.235" v="2822" actId="20577"/>
        <pc:sldMkLst>
          <pc:docMk/>
          <pc:sldMk cId="1692498745" sldId="288"/>
        </pc:sldMkLst>
        <pc:spChg chg="mod">
          <ac:chgData name="Aldo Doninelli" userId="381a0f0f-8a56-470e-b81d-c29608b22760" providerId="ADAL" clId="{DF616C25-7528-415F-9223-6F58ECC094CF}" dt="2021-06-04T09:56:51.540" v="2370" actId="20577"/>
          <ac:spMkLst>
            <pc:docMk/>
            <pc:sldMk cId="1692498745" sldId="288"/>
            <ac:spMk id="2" creationId="{C350E805-3AEF-4A03-A8DC-B9A6EFA0E53D}"/>
          </ac:spMkLst>
        </pc:spChg>
        <pc:spChg chg="mod">
          <ac:chgData name="Aldo Doninelli" userId="381a0f0f-8a56-470e-b81d-c29608b22760" providerId="ADAL" clId="{DF616C25-7528-415F-9223-6F58ECC094CF}" dt="2021-06-04T10:14:34.235" v="2822" actId="20577"/>
          <ac:spMkLst>
            <pc:docMk/>
            <pc:sldMk cId="1692498745" sldId="288"/>
            <ac:spMk id="3" creationId="{8D676C4F-04C5-48AA-B93E-32E81CD596E6}"/>
          </ac:spMkLst>
        </pc:spChg>
      </pc:sldChg>
      <pc:sldChg chg="modSp new mod">
        <pc:chgData name="Aldo Doninelli" userId="381a0f0f-8a56-470e-b81d-c29608b22760" providerId="ADAL" clId="{DF616C25-7528-415F-9223-6F58ECC094CF}" dt="2021-06-07T15:53:57.704" v="2982" actId="20577"/>
        <pc:sldMkLst>
          <pc:docMk/>
          <pc:sldMk cId="495553340" sldId="289"/>
        </pc:sldMkLst>
        <pc:spChg chg="mod">
          <ac:chgData name="Aldo Doninelli" userId="381a0f0f-8a56-470e-b81d-c29608b22760" providerId="ADAL" clId="{DF616C25-7528-415F-9223-6F58ECC094CF}" dt="2021-06-04T09:24:31.528" v="802" actId="20577"/>
          <ac:spMkLst>
            <pc:docMk/>
            <pc:sldMk cId="495553340" sldId="289"/>
            <ac:spMk id="2" creationId="{A2215521-EB67-4E55-A1EB-C7AABDCAD0D1}"/>
          </ac:spMkLst>
        </pc:spChg>
        <pc:spChg chg="mod">
          <ac:chgData name="Aldo Doninelli" userId="381a0f0f-8a56-470e-b81d-c29608b22760" providerId="ADAL" clId="{DF616C25-7528-415F-9223-6F58ECC094CF}" dt="2021-06-07T15:53:57.704" v="2982" actId="20577"/>
          <ac:spMkLst>
            <pc:docMk/>
            <pc:sldMk cId="495553340" sldId="289"/>
            <ac:spMk id="3" creationId="{B67A7183-B1DC-4B84-8422-993147A5D9AD}"/>
          </ac:spMkLst>
        </pc:spChg>
      </pc:sldChg>
      <pc:sldChg chg="modSp add mod">
        <pc:chgData name="Aldo Doninelli" userId="381a0f0f-8a56-470e-b81d-c29608b22760" providerId="ADAL" clId="{DF616C25-7528-415F-9223-6F58ECC094CF}" dt="2021-06-07T15:54:44.093" v="2988" actId="20577"/>
        <pc:sldMkLst>
          <pc:docMk/>
          <pc:sldMk cId="1078752443" sldId="290"/>
        </pc:sldMkLst>
        <pc:spChg chg="mod">
          <ac:chgData name="Aldo Doninelli" userId="381a0f0f-8a56-470e-b81d-c29608b22760" providerId="ADAL" clId="{DF616C25-7528-415F-9223-6F58ECC094CF}" dt="2021-06-04T09:51:44.502" v="2081" actId="20577"/>
          <ac:spMkLst>
            <pc:docMk/>
            <pc:sldMk cId="1078752443" sldId="290"/>
            <ac:spMk id="2" creationId="{C350E805-3AEF-4A03-A8DC-B9A6EFA0E53D}"/>
          </ac:spMkLst>
        </pc:spChg>
        <pc:spChg chg="mod">
          <ac:chgData name="Aldo Doninelli" userId="381a0f0f-8a56-470e-b81d-c29608b22760" providerId="ADAL" clId="{DF616C25-7528-415F-9223-6F58ECC094CF}" dt="2021-06-07T15:54:44.093" v="2988" actId="20577"/>
          <ac:spMkLst>
            <pc:docMk/>
            <pc:sldMk cId="1078752443" sldId="290"/>
            <ac:spMk id="3" creationId="{8D676C4F-04C5-48AA-B93E-32E81CD596E6}"/>
          </ac:spMkLst>
        </pc:spChg>
      </pc:sldChg>
    </pc:docChg>
  </pc:docChgLst>
  <pc:docChgLst>
    <pc:chgData name="Irene Nanculaf" userId="S::nanculaf@specialolympics.ch::f0561e8f-3728-41e9-a511-b1b221cd11e9" providerId="AD" clId="Web-{CC464FE4-39BD-86FF-F9BB-DC23E1EED5DD}"/>
    <pc:docChg chg="modSld">
      <pc:chgData name="Irene Nanculaf" userId="S::nanculaf@specialolympics.ch::f0561e8f-3728-41e9-a511-b1b221cd11e9" providerId="AD" clId="Web-{CC464FE4-39BD-86FF-F9BB-DC23E1EED5DD}" dt="2021-06-03T12:32:58.091" v="2" actId="20577"/>
      <pc:docMkLst>
        <pc:docMk/>
      </pc:docMkLst>
      <pc:sldChg chg="modSp">
        <pc:chgData name="Irene Nanculaf" userId="S::nanculaf@specialolympics.ch::f0561e8f-3728-41e9-a511-b1b221cd11e9" providerId="AD" clId="Web-{CC464FE4-39BD-86FF-F9BB-DC23E1EED5DD}" dt="2021-06-03T12:32:09.261" v="0" actId="1076"/>
        <pc:sldMkLst>
          <pc:docMk/>
          <pc:sldMk cId="3952739235" sldId="274"/>
        </pc:sldMkLst>
        <pc:picChg chg="mod">
          <ac:chgData name="Irene Nanculaf" userId="S::nanculaf@specialolympics.ch::f0561e8f-3728-41e9-a511-b1b221cd11e9" providerId="AD" clId="Web-{CC464FE4-39BD-86FF-F9BB-DC23E1EED5DD}" dt="2021-06-03T12:32:09.261" v="0" actId="1076"/>
          <ac:picMkLst>
            <pc:docMk/>
            <pc:sldMk cId="3952739235" sldId="274"/>
            <ac:picMk id="6" creationId="{C0C2A69D-3892-43F8-8386-1045021AD0A1}"/>
          </ac:picMkLst>
        </pc:picChg>
      </pc:sldChg>
      <pc:sldChg chg="modSp">
        <pc:chgData name="Irene Nanculaf" userId="S::nanculaf@specialolympics.ch::f0561e8f-3728-41e9-a511-b1b221cd11e9" providerId="AD" clId="Web-{CC464FE4-39BD-86FF-F9BB-DC23E1EED5DD}" dt="2021-06-03T12:32:58.091" v="2" actId="20577"/>
        <pc:sldMkLst>
          <pc:docMk/>
          <pc:sldMk cId="3091070481" sldId="283"/>
        </pc:sldMkLst>
        <pc:spChg chg="mod">
          <ac:chgData name="Irene Nanculaf" userId="S::nanculaf@specialolympics.ch::f0561e8f-3728-41e9-a511-b1b221cd11e9" providerId="AD" clId="Web-{CC464FE4-39BD-86FF-F9BB-DC23E1EED5DD}" dt="2021-06-03T12:32:58.091" v="2" actId="20577"/>
          <ac:spMkLst>
            <pc:docMk/>
            <pc:sldMk cId="3091070481" sldId="283"/>
            <ac:spMk id="3" creationId="{94D2B892-A824-4C50-AD5B-65B8B4EA9A4E}"/>
          </ac:spMkLst>
        </pc:spChg>
      </pc:sldChg>
    </pc:docChg>
  </pc:docChgLst>
  <pc:docChgLst>
    <pc:chgData name="Phoebe Cueni" userId="0300f222-83e1-4c48-8d40-fac8c6bc3caf" providerId="ADAL" clId="{1177982B-8F20-4753-8890-A331049AB08D}"/>
    <pc:docChg chg="undo custSel modSld">
      <pc:chgData name="Phoebe Cueni" userId="0300f222-83e1-4c48-8d40-fac8c6bc3caf" providerId="ADAL" clId="{1177982B-8F20-4753-8890-A331049AB08D}" dt="2021-06-14T12:07:59.255" v="3373" actId="20577"/>
      <pc:docMkLst>
        <pc:docMk/>
      </pc:docMkLst>
      <pc:sldChg chg="modSp mod">
        <pc:chgData name="Phoebe Cueni" userId="0300f222-83e1-4c48-8d40-fac8c6bc3caf" providerId="ADAL" clId="{1177982B-8F20-4753-8890-A331049AB08D}" dt="2021-06-14T10:29:38.603" v="99" actId="20577"/>
        <pc:sldMkLst>
          <pc:docMk/>
          <pc:sldMk cId="2940451215" sldId="256"/>
        </pc:sldMkLst>
        <pc:spChg chg="mod">
          <ac:chgData name="Phoebe Cueni" userId="0300f222-83e1-4c48-8d40-fac8c6bc3caf" providerId="ADAL" clId="{1177982B-8F20-4753-8890-A331049AB08D}" dt="2021-06-14T10:29:31.948" v="80" actId="6549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Phoebe Cueni" userId="0300f222-83e1-4c48-8d40-fac8c6bc3caf" providerId="ADAL" clId="{1177982B-8F20-4753-8890-A331049AB08D}" dt="2021-06-14T10:29:38.603" v="99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">
        <pc:chgData name="Phoebe Cueni" userId="0300f222-83e1-4c48-8d40-fac8c6bc3caf" providerId="ADAL" clId="{1177982B-8F20-4753-8890-A331049AB08D}" dt="2021-06-14T12:07:26.866" v="3349" actId="6549"/>
        <pc:sldMkLst>
          <pc:docMk/>
          <pc:sldMk cId="3913086658" sldId="269"/>
        </pc:sldMkLst>
        <pc:spChg chg="mod">
          <ac:chgData name="Phoebe Cueni" userId="0300f222-83e1-4c48-8d40-fac8c6bc3caf" providerId="ADAL" clId="{1177982B-8F20-4753-8890-A331049AB08D}" dt="2021-06-14T12:07:26.866" v="3349" actId="6549"/>
          <ac:spMkLst>
            <pc:docMk/>
            <pc:sldMk cId="3913086658" sldId="269"/>
            <ac:spMk id="5" creationId="{00000000-0000-0000-0000-000000000000}"/>
          </ac:spMkLst>
        </pc:spChg>
      </pc:sldChg>
      <pc:sldChg chg="modSp mod">
        <pc:chgData name="Phoebe Cueni" userId="0300f222-83e1-4c48-8d40-fac8c6bc3caf" providerId="ADAL" clId="{1177982B-8F20-4753-8890-A331049AB08D}" dt="2021-06-14T12:07:36.807" v="3350" actId="1076"/>
        <pc:sldMkLst>
          <pc:docMk/>
          <pc:sldMk cId="3318369797" sldId="272"/>
        </pc:sldMkLst>
        <pc:spChg chg="mod">
          <ac:chgData name="Phoebe Cueni" userId="0300f222-83e1-4c48-8d40-fac8c6bc3caf" providerId="ADAL" clId="{1177982B-8F20-4753-8890-A331049AB08D}" dt="2021-06-14T10:30:17.994" v="123" actId="20577"/>
          <ac:spMkLst>
            <pc:docMk/>
            <pc:sldMk cId="3318369797" sldId="272"/>
            <ac:spMk id="2" creationId="{00F7F9B0-0624-4FC5-9585-EF96D1FAB1FC}"/>
          </ac:spMkLst>
        </pc:spChg>
        <pc:spChg chg="mod">
          <ac:chgData name="Phoebe Cueni" userId="0300f222-83e1-4c48-8d40-fac8c6bc3caf" providerId="ADAL" clId="{1177982B-8F20-4753-8890-A331049AB08D}" dt="2021-06-14T12:07:36.807" v="3350" actId="1076"/>
          <ac:spMkLst>
            <pc:docMk/>
            <pc:sldMk cId="3318369797" sldId="272"/>
            <ac:spMk id="3" creationId="{497D3F9C-CF0F-49B9-A0EE-9008E88E3DD8}"/>
          </ac:spMkLst>
        </pc:spChg>
      </pc:sldChg>
      <pc:sldChg chg="modSp mod">
        <pc:chgData name="Phoebe Cueni" userId="0300f222-83e1-4c48-8d40-fac8c6bc3caf" providerId="ADAL" clId="{1177982B-8F20-4753-8890-A331049AB08D}" dt="2021-06-14T12:07:59.255" v="3373" actId="20577"/>
        <pc:sldMkLst>
          <pc:docMk/>
          <pc:sldMk cId="2413524320" sldId="273"/>
        </pc:sldMkLst>
        <pc:spChg chg="mod">
          <ac:chgData name="Phoebe Cueni" userId="0300f222-83e1-4c48-8d40-fac8c6bc3caf" providerId="ADAL" clId="{1177982B-8F20-4753-8890-A331049AB08D}" dt="2021-06-14T12:07:59.255" v="3373" actId="20577"/>
          <ac:spMkLst>
            <pc:docMk/>
            <pc:sldMk cId="2413524320" sldId="273"/>
            <ac:spMk id="3" creationId="{76C05226-7330-4BCF-8731-AE42F3ACF4D6}"/>
          </ac:spMkLst>
        </pc:spChg>
      </pc:sldChg>
      <pc:sldChg chg="modSp mod">
        <pc:chgData name="Phoebe Cueni" userId="0300f222-83e1-4c48-8d40-fac8c6bc3caf" providerId="ADAL" clId="{1177982B-8F20-4753-8890-A331049AB08D}" dt="2021-06-14T11:07:15.703" v="596" actId="20577"/>
        <pc:sldMkLst>
          <pc:docMk/>
          <pc:sldMk cId="3952739235" sldId="274"/>
        </pc:sldMkLst>
        <pc:spChg chg="mod">
          <ac:chgData name="Phoebe Cueni" userId="0300f222-83e1-4c48-8d40-fac8c6bc3caf" providerId="ADAL" clId="{1177982B-8F20-4753-8890-A331049AB08D}" dt="2021-06-14T11:07:15.703" v="596" actId="20577"/>
          <ac:spMkLst>
            <pc:docMk/>
            <pc:sldMk cId="3952739235" sldId="274"/>
            <ac:spMk id="3" creationId="{201E6245-E7FD-4EE6-9D52-B27E447511E3}"/>
          </ac:spMkLst>
        </pc:spChg>
      </pc:sldChg>
      <pc:sldChg chg="addSp delSp modSp mod">
        <pc:chgData name="Phoebe Cueni" userId="0300f222-83e1-4c48-8d40-fac8c6bc3caf" providerId="ADAL" clId="{1177982B-8F20-4753-8890-A331049AB08D}" dt="2021-06-14T11:11:14.763" v="677" actId="6549"/>
        <pc:sldMkLst>
          <pc:docMk/>
          <pc:sldMk cId="2446421060" sldId="275"/>
        </pc:sldMkLst>
        <pc:spChg chg="mod">
          <ac:chgData name="Phoebe Cueni" userId="0300f222-83e1-4c48-8d40-fac8c6bc3caf" providerId="ADAL" clId="{1177982B-8F20-4753-8890-A331049AB08D}" dt="2021-06-14T11:08:42.123" v="603"/>
          <ac:spMkLst>
            <pc:docMk/>
            <pc:sldMk cId="2446421060" sldId="275"/>
            <ac:spMk id="2" creationId="{55BDB64B-CF1C-4887-8C35-5B42F781B2B1}"/>
          </ac:spMkLst>
        </pc:spChg>
        <pc:spChg chg="add del mod">
          <ac:chgData name="Phoebe Cueni" userId="0300f222-83e1-4c48-8d40-fac8c6bc3caf" providerId="ADAL" clId="{1177982B-8F20-4753-8890-A331049AB08D}" dt="2021-06-14T11:11:14.763" v="677" actId="6549"/>
          <ac:spMkLst>
            <pc:docMk/>
            <pc:sldMk cId="2446421060" sldId="275"/>
            <ac:spMk id="3" creationId="{7AB10881-E2A3-4CA4-95A4-84C186284A5C}"/>
          </ac:spMkLst>
        </pc:spChg>
        <pc:spChg chg="add del mod">
          <ac:chgData name="Phoebe Cueni" userId="0300f222-83e1-4c48-8d40-fac8c6bc3caf" providerId="ADAL" clId="{1177982B-8F20-4753-8890-A331049AB08D}" dt="2021-06-14T11:09:50.913" v="624" actId="478"/>
          <ac:spMkLst>
            <pc:docMk/>
            <pc:sldMk cId="2446421060" sldId="275"/>
            <ac:spMk id="5" creationId="{481E2D52-2DF4-4002-9B12-3225E65E59B4}"/>
          </ac:spMkLst>
        </pc:spChg>
        <pc:spChg chg="add del mod">
          <ac:chgData name="Phoebe Cueni" userId="0300f222-83e1-4c48-8d40-fac8c6bc3caf" providerId="ADAL" clId="{1177982B-8F20-4753-8890-A331049AB08D}" dt="2021-06-14T11:09:50.537" v="623"/>
          <ac:spMkLst>
            <pc:docMk/>
            <pc:sldMk cId="2446421060" sldId="275"/>
            <ac:spMk id="6" creationId="{C11978C7-5C05-4377-86CC-975770EDA9C7}"/>
          </ac:spMkLst>
        </pc:spChg>
      </pc:sldChg>
      <pc:sldChg chg="delSp modSp mod">
        <pc:chgData name="Phoebe Cueni" userId="0300f222-83e1-4c48-8d40-fac8c6bc3caf" providerId="ADAL" clId="{1177982B-8F20-4753-8890-A331049AB08D}" dt="2021-06-14T11:11:59.006" v="720" actId="207"/>
        <pc:sldMkLst>
          <pc:docMk/>
          <pc:sldMk cId="2529810281" sldId="276"/>
        </pc:sldMkLst>
        <pc:spChg chg="mod">
          <ac:chgData name="Phoebe Cueni" userId="0300f222-83e1-4c48-8d40-fac8c6bc3caf" providerId="ADAL" clId="{1177982B-8F20-4753-8890-A331049AB08D}" dt="2021-06-14T11:11:28.063" v="699" actId="20577"/>
          <ac:spMkLst>
            <pc:docMk/>
            <pc:sldMk cId="2529810281" sldId="276"/>
            <ac:spMk id="2" creationId="{A20959B4-07D7-40B6-9BA4-5E6540B2753F}"/>
          </ac:spMkLst>
        </pc:spChg>
        <pc:spChg chg="mod">
          <ac:chgData name="Phoebe Cueni" userId="0300f222-83e1-4c48-8d40-fac8c6bc3caf" providerId="ADAL" clId="{1177982B-8F20-4753-8890-A331049AB08D}" dt="2021-06-14T11:11:36.047" v="700"/>
          <ac:spMkLst>
            <pc:docMk/>
            <pc:sldMk cId="2529810281" sldId="276"/>
            <ac:spMk id="9" creationId="{B7F94560-1BF9-497E-B970-79D8C1173A3E}"/>
          </ac:spMkLst>
        </pc:spChg>
        <pc:spChg chg="del">
          <ac:chgData name="Phoebe Cueni" userId="0300f222-83e1-4c48-8d40-fac8c6bc3caf" providerId="ADAL" clId="{1177982B-8F20-4753-8890-A331049AB08D}" dt="2021-06-14T11:11:47.364" v="718" actId="478"/>
          <ac:spMkLst>
            <pc:docMk/>
            <pc:sldMk cId="2529810281" sldId="276"/>
            <ac:spMk id="11" creationId="{0605D412-C01D-4D94-8730-3F60F84B3744}"/>
          </ac:spMkLst>
        </pc:spChg>
        <pc:spChg chg="del topLvl">
          <ac:chgData name="Phoebe Cueni" userId="0300f222-83e1-4c48-8d40-fac8c6bc3caf" providerId="ADAL" clId="{1177982B-8F20-4753-8890-A331049AB08D}" dt="2021-06-14T11:11:49.717" v="719" actId="478"/>
          <ac:spMkLst>
            <pc:docMk/>
            <pc:sldMk cId="2529810281" sldId="276"/>
            <ac:spMk id="13" creationId="{96C4C890-9C3C-45FE-92FE-4E1B4EDB976D}"/>
          </ac:spMkLst>
        </pc:spChg>
        <pc:grpChg chg="del">
          <ac:chgData name="Phoebe Cueni" userId="0300f222-83e1-4c48-8d40-fac8c6bc3caf" providerId="ADAL" clId="{1177982B-8F20-4753-8890-A331049AB08D}" dt="2021-06-14T11:11:49.717" v="719" actId="478"/>
          <ac:grpSpMkLst>
            <pc:docMk/>
            <pc:sldMk cId="2529810281" sldId="276"/>
            <ac:grpSpMk id="5" creationId="{CB6A8460-DDA5-4E2A-A00C-90B1805A2491}"/>
          </ac:grpSpMkLst>
        </pc:grpChg>
        <pc:graphicFrameChg chg="mod topLvl">
          <ac:chgData name="Phoebe Cueni" userId="0300f222-83e1-4c48-8d40-fac8c6bc3caf" providerId="ADAL" clId="{1177982B-8F20-4753-8890-A331049AB08D}" dt="2021-06-14T11:11:59.006" v="720" actId="207"/>
          <ac:graphicFrameMkLst>
            <pc:docMk/>
            <pc:sldMk cId="2529810281" sldId="276"/>
            <ac:graphicFrameMk id="12" creationId="{AF4733B4-3034-42E3-AC51-CE7998B3FFAA}"/>
          </ac:graphicFrameMkLst>
        </pc:graphicFrameChg>
      </pc:sldChg>
      <pc:sldChg chg="modSp mod">
        <pc:chgData name="Phoebe Cueni" userId="0300f222-83e1-4c48-8d40-fac8c6bc3caf" providerId="ADAL" clId="{1177982B-8F20-4753-8890-A331049AB08D}" dt="2021-06-14T11:15:32.866" v="983" actId="20577"/>
        <pc:sldMkLst>
          <pc:docMk/>
          <pc:sldMk cId="2584392054" sldId="277"/>
        </pc:sldMkLst>
        <pc:spChg chg="mod">
          <ac:chgData name="Phoebe Cueni" userId="0300f222-83e1-4c48-8d40-fac8c6bc3caf" providerId="ADAL" clId="{1177982B-8F20-4753-8890-A331049AB08D}" dt="2021-06-14T11:14:17.221" v="933" actId="20577"/>
          <ac:spMkLst>
            <pc:docMk/>
            <pc:sldMk cId="2584392054" sldId="277"/>
            <ac:spMk id="2" creationId="{33AD7DD0-466B-4894-9192-FFC9849D3EB2}"/>
          </ac:spMkLst>
        </pc:spChg>
        <pc:spChg chg="mod">
          <ac:chgData name="Phoebe Cueni" userId="0300f222-83e1-4c48-8d40-fac8c6bc3caf" providerId="ADAL" clId="{1177982B-8F20-4753-8890-A331049AB08D}" dt="2021-06-14T11:15:32.866" v="983" actId="20577"/>
          <ac:spMkLst>
            <pc:docMk/>
            <pc:sldMk cId="2584392054" sldId="277"/>
            <ac:spMk id="3" creationId="{C3319C35-E971-488B-B7F6-A77C1EE7F620}"/>
          </ac:spMkLst>
        </pc:spChg>
      </pc:sldChg>
      <pc:sldChg chg="modSp mod">
        <pc:chgData name="Phoebe Cueni" userId="0300f222-83e1-4c48-8d40-fac8c6bc3caf" providerId="ADAL" clId="{1177982B-8F20-4753-8890-A331049AB08D}" dt="2021-06-14T11:44:32.330" v="2782" actId="20577"/>
        <pc:sldMkLst>
          <pc:docMk/>
          <pc:sldMk cId="1150226610" sldId="278"/>
        </pc:sldMkLst>
        <pc:spChg chg="mod">
          <ac:chgData name="Phoebe Cueni" userId="0300f222-83e1-4c48-8d40-fac8c6bc3caf" providerId="ADAL" clId="{1177982B-8F20-4753-8890-A331049AB08D}" dt="2021-06-14T11:43:09.188" v="2595" actId="20577"/>
          <ac:spMkLst>
            <pc:docMk/>
            <pc:sldMk cId="1150226610" sldId="278"/>
            <ac:spMk id="2" creationId="{9FA75513-58E1-4164-B0B3-EA8AF1300E74}"/>
          </ac:spMkLst>
        </pc:spChg>
        <pc:spChg chg="mod">
          <ac:chgData name="Phoebe Cueni" userId="0300f222-83e1-4c48-8d40-fac8c6bc3caf" providerId="ADAL" clId="{1177982B-8F20-4753-8890-A331049AB08D}" dt="2021-06-14T11:44:32.330" v="2782" actId="20577"/>
          <ac:spMkLst>
            <pc:docMk/>
            <pc:sldMk cId="1150226610" sldId="278"/>
            <ac:spMk id="3" creationId="{7C922DF3-D188-488F-AB60-77D41FB1F5B5}"/>
          </ac:spMkLst>
        </pc:spChg>
      </pc:sldChg>
      <pc:sldChg chg="modSp mod">
        <pc:chgData name="Phoebe Cueni" userId="0300f222-83e1-4c48-8d40-fac8c6bc3caf" providerId="ADAL" clId="{1177982B-8F20-4753-8890-A331049AB08D}" dt="2021-06-14T11:04:13.421" v="515" actId="20577"/>
        <pc:sldMkLst>
          <pc:docMk/>
          <pc:sldMk cId="2991235581" sldId="279"/>
        </pc:sldMkLst>
        <pc:spChg chg="mod">
          <ac:chgData name="Phoebe Cueni" userId="0300f222-83e1-4c48-8d40-fac8c6bc3caf" providerId="ADAL" clId="{1177982B-8F20-4753-8890-A331049AB08D}" dt="2021-06-14T11:04:13.421" v="515" actId="20577"/>
          <ac:spMkLst>
            <pc:docMk/>
            <pc:sldMk cId="2991235581" sldId="279"/>
            <ac:spMk id="2" creationId="{2488DD1F-5C83-4725-9F39-08BE98A1515F}"/>
          </ac:spMkLst>
        </pc:spChg>
      </pc:sldChg>
      <pc:sldChg chg="modSp mod">
        <pc:chgData name="Phoebe Cueni" userId="0300f222-83e1-4c48-8d40-fac8c6bc3caf" providerId="ADAL" clId="{1177982B-8F20-4753-8890-A331049AB08D}" dt="2021-06-14T11:14:11.600" v="923" actId="20577"/>
        <pc:sldMkLst>
          <pc:docMk/>
          <pc:sldMk cId="849472371" sldId="280"/>
        </pc:sldMkLst>
        <pc:spChg chg="mod">
          <ac:chgData name="Phoebe Cueni" userId="0300f222-83e1-4c48-8d40-fac8c6bc3caf" providerId="ADAL" clId="{1177982B-8F20-4753-8890-A331049AB08D}" dt="2021-06-14T11:14:11.600" v="923" actId="20577"/>
          <ac:spMkLst>
            <pc:docMk/>
            <pc:sldMk cId="849472371" sldId="280"/>
            <ac:spMk id="2" creationId="{AE235A22-9A73-4BD2-9D2B-0D37FD700E53}"/>
          </ac:spMkLst>
        </pc:spChg>
      </pc:sldChg>
      <pc:sldChg chg="modSp mod">
        <pc:chgData name="Phoebe Cueni" userId="0300f222-83e1-4c48-8d40-fac8c6bc3caf" providerId="ADAL" clId="{1177982B-8F20-4753-8890-A331049AB08D}" dt="2021-06-14T11:43:03.092" v="2588" actId="20577"/>
        <pc:sldMkLst>
          <pc:docMk/>
          <pc:sldMk cId="835189967" sldId="281"/>
        </pc:sldMkLst>
        <pc:spChg chg="mod">
          <ac:chgData name="Phoebe Cueni" userId="0300f222-83e1-4c48-8d40-fac8c6bc3caf" providerId="ADAL" clId="{1177982B-8F20-4753-8890-A331049AB08D}" dt="2021-06-14T11:43:03.092" v="2588" actId="20577"/>
          <ac:spMkLst>
            <pc:docMk/>
            <pc:sldMk cId="835189967" sldId="281"/>
            <ac:spMk id="2" creationId="{57DCD40F-5448-476F-88BF-89A028C21743}"/>
          </ac:spMkLst>
        </pc:spChg>
      </pc:sldChg>
      <pc:sldChg chg="modSp mod">
        <pc:chgData name="Phoebe Cueni" userId="0300f222-83e1-4c48-8d40-fac8c6bc3caf" providerId="ADAL" clId="{1177982B-8F20-4753-8890-A331049AB08D}" dt="2021-06-14T11:14:06.166" v="910" actId="20577"/>
        <pc:sldMkLst>
          <pc:docMk/>
          <pc:sldMk cId="3091070481" sldId="283"/>
        </pc:sldMkLst>
        <pc:spChg chg="mod">
          <ac:chgData name="Phoebe Cueni" userId="0300f222-83e1-4c48-8d40-fac8c6bc3caf" providerId="ADAL" clId="{1177982B-8F20-4753-8890-A331049AB08D}" dt="2021-06-14T11:12:08.115" v="735" actId="20577"/>
          <ac:spMkLst>
            <pc:docMk/>
            <pc:sldMk cId="3091070481" sldId="283"/>
            <ac:spMk id="2" creationId="{01E3248E-340F-4D09-AAA2-4E75D563DC11}"/>
          </ac:spMkLst>
        </pc:spChg>
        <pc:spChg chg="mod">
          <ac:chgData name="Phoebe Cueni" userId="0300f222-83e1-4c48-8d40-fac8c6bc3caf" providerId="ADAL" clId="{1177982B-8F20-4753-8890-A331049AB08D}" dt="2021-06-14T11:14:06.166" v="910" actId="20577"/>
          <ac:spMkLst>
            <pc:docMk/>
            <pc:sldMk cId="3091070481" sldId="283"/>
            <ac:spMk id="3" creationId="{94D2B892-A824-4C50-AD5B-65B8B4EA9A4E}"/>
          </ac:spMkLst>
        </pc:spChg>
      </pc:sldChg>
      <pc:sldChg chg="modSp mod">
        <pc:chgData name="Phoebe Cueni" userId="0300f222-83e1-4c48-8d40-fac8c6bc3caf" providerId="ADAL" clId="{1177982B-8F20-4753-8890-A331049AB08D}" dt="2021-06-14T12:07:19.670" v="3329" actId="6549"/>
        <pc:sldMkLst>
          <pc:docMk/>
          <pc:sldMk cId="2380255609" sldId="284"/>
        </pc:sldMkLst>
        <pc:spChg chg="mod">
          <ac:chgData name="Phoebe Cueni" userId="0300f222-83e1-4c48-8d40-fac8c6bc3caf" providerId="ADAL" clId="{1177982B-8F20-4753-8890-A331049AB08D}" dt="2021-06-14T12:07:19.670" v="3329" actId="6549"/>
          <ac:spMkLst>
            <pc:docMk/>
            <pc:sldMk cId="2380255609" sldId="284"/>
            <ac:spMk id="5" creationId="{F84CFFAF-710D-4206-B7A1-F4B042D886C3}"/>
          </ac:spMkLst>
        </pc:spChg>
      </pc:sldChg>
      <pc:sldChg chg="modSp mod">
        <pc:chgData name="Phoebe Cueni" userId="0300f222-83e1-4c48-8d40-fac8c6bc3caf" providerId="ADAL" clId="{1177982B-8F20-4753-8890-A331049AB08D}" dt="2021-06-14T11:15:42.510" v="1014" actId="20577"/>
        <pc:sldMkLst>
          <pc:docMk/>
          <pc:sldMk cId="4089412637" sldId="285"/>
        </pc:sldMkLst>
        <pc:spChg chg="mod">
          <ac:chgData name="Phoebe Cueni" userId="0300f222-83e1-4c48-8d40-fac8c6bc3caf" providerId="ADAL" clId="{1177982B-8F20-4753-8890-A331049AB08D}" dt="2021-06-14T11:15:42.510" v="1014" actId="20577"/>
          <ac:spMkLst>
            <pc:docMk/>
            <pc:sldMk cId="4089412637" sldId="285"/>
            <ac:spMk id="2" creationId="{AE235A22-9A73-4BD2-9D2B-0D37FD700E53}"/>
          </ac:spMkLst>
        </pc:spChg>
      </pc:sldChg>
      <pc:sldChg chg="modSp mod">
        <pc:chgData name="Phoebe Cueni" userId="0300f222-83e1-4c48-8d40-fac8c6bc3caf" providerId="ADAL" clId="{1177982B-8F20-4753-8890-A331049AB08D}" dt="2021-06-14T11:20:30.327" v="1671" actId="20577"/>
        <pc:sldMkLst>
          <pc:docMk/>
          <pc:sldMk cId="1096034816" sldId="286"/>
        </pc:sldMkLst>
        <pc:spChg chg="mod">
          <ac:chgData name="Phoebe Cueni" userId="0300f222-83e1-4c48-8d40-fac8c6bc3caf" providerId="ADAL" clId="{1177982B-8F20-4753-8890-A331049AB08D}" dt="2021-06-14T11:15:49.984" v="1027" actId="20577"/>
          <ac:spMkLst>
            <pc:docMk/>
            <pc:sldMk cId="1096034816" sldId="286"/>
            <ac:spMk id="2" creationId="{33AD7DD0-466B-4894-9192-FFC9849D3EB2}"/>
          </ac:spMkLst>
        </pc:spChg>
        <pc:spChg chg="mod">
          <ac:chgData name="Phoebe Cueni" userId="0300f222-83e1-4c48-8d40-fac8c6bc3caf" providerId="ADAL" clId="{1177982B-8F20-4753-8890-A331049AB08D}" dt="2021-06-14T11:20:30.327" v="1671" actId="20577"/>
          <ac:spMkLst>
            <pc:docMk/>
            <pc:sldMk cId="1096034816" sldId="286"/>
            <ac:spMk id="3" creationId="{C3319C35-E971-488B-B7F6-A77C1EE7F620}"/>
          </ac:spMkLst>
        </pc:spChg>
      </pc:sldChg>
      <pc:sldChg chg="modSp mod">
        <pc:chgData name="Phoebe Cueni" userId="0300f222-83e1-4c48-8d40-fac8c6bc3caf" providerId="ADAL" clId="{1177982B-8F20-4753-8890-A331049AB08D}" dt="2021-06-14T12:06:43.594" v="3322" actId="20577"/>
        <pc:sldMkLst>
          <pc:docMk/>
          <pc:sldMk cId="190338448" sldId="287"/>
        </pc:sldMkLst>
        <pc:spChg chg="mod">
          <ac:chgData name="Phoebe Cueni" userId="0300f222-83e1-4c48-8d40-fac8c6bc3caf" providerId="ADAL" clId="{1177982B-8F20-4753-8890-A331049AB08D}" dt="2021-06-14T12:04:29.515" v="3165" actId="20577"/>
          <ac:spMkLst>
            <pc:docMk/>
            <pc:sldMk cId="190338448" sldId="287"/>
            <ac:spMk id="2" creationId="{CCD15EA9-77DC-4CA9-AEC1-C03B29947611}"/>
          </ac:spMkLst>
        </pc:spChg>
        <pc:spChg chg="mod">
          <ac:chgData name="Phoebe Cueni" userId="0300f222-83e1-4c48-8d40-fac8c6bc3caf" providerId="ADAL" clId="{1177982B-8F20-4753-8890-A331049AB08D}" dt="2021-06-14T12:06:43.594" v="3322" actId="20577"/>
          <ac:spMkLst>
            <pc:docMk/>
            <pc:sldMk cId="190338448" sldId="287"/>
            <ac:spMk id="3" creationId="{F8052077-7AA8-439A-A09C-9A9330D756A1}"/>
          </ac:spMkLst>
        </pc:spChg>
      </pc:sldChg>
      <pc:sldChg chg="modSp mod">
        <pc:chgData name="Phoebe Cueni" userId="0300f222-83e1-4c48-8d40-fac8c6bc3caf" providerId="ADAL" clId="{1177982B-8F20-4753-8890-A331049AB08D}" dt="2021-06-14T11:33:18.488" v="2388" actId="20577"/>
        <pc:sldMkLst>
          <pc:docMk/>
          <pc:sldMk cId="1692498745" sldId="288"/>
        </pc:sldMkLst>
        <pc:spChg chg="mod">
          <ac:chgData name="Phoebe Cueni" userId="0300f222-83e1-4c48-8d40-fac8c6bc3caf" providerId="ADAL" clId="{1177982B-8F20-4753-8890-A331049AB08D}" dt="2021-06-14T11:24:39.383" v="2202" actId="20577"/>
          <ac:spMkLst>
            <pc:docMk/>
            <pc:sldMk cId="1692498745" sldId="288"/>
            <ac:spMk id="2" creationId="{C350E805-3AEF-4A03-A8DC-B9A6EFA0E53D}"/>
          </ac:spMkLst>
        </pc:spChg>
        <pc:spChg chg="mod">
          <ac:chgData name="Phoebe Cueni" userId="0300f222-83e1-4c48-8d40-fac8c6bc3caf" providerId="ADAL" clId="{1177982B-8F20-4753-8890-A331049AB08D}" dt="2021-06-14T11:33:18.488" v="2388" actId="20577"/>
          <ac:spMkLst>
            <pc:docMk/>
            <pc:sldMk cId="1692498745" sldId="288"/>
            <ac:spMk id="3" creationId="{8D676C4F-04C5-48AA-B93E-32E81CD596E6}"/>
          </ac:spMkLst>
        </pc:spChg>
      </pc:sldChg>
      <pc:sldChg chg="modSp mod">
        <pc:chgData name="Phoebe Cueni" userId="0300f222-83e1-4c48-8d40-fac8c6bc3caf" providerId="ADAL" clId="{1177982B-8F20-4753-8890-A331049AB08D}" dt="2021-06-14T11:24:30.222" v="2189" actId="6549"/>
        <pc:sldMkLst>
          <pc:docMk/>
          <pc:sldMk cId="495553340" sldId="289"/>
        </pc:sldMkLst>
        <pc:spChg chg="mod">
          <ac:chgData name="Phoebe Cueni" userId="0300f222-83e1-4c48-8d40-fac8c6bc3caf" providerId="ADAL" clId="{1177982B-8F20-4753-8890-A331049AB08D}" dt="2021-06-14T11:20:40.127" v="1706" actId="20577"/>
          <ac:spMkLst>
            <pc:docMk/>
            <pc:sldMk cId="495553340" sldId="289"/>
            <ac:spMk id="2" creationId="{A2215521-EB67-4E55-A1EB-C7AABDCAD0D1}"/>
          </ac:spMkLst>
        </pc:spChg>
        <pc:spChg chg="mod">
          <ac:chgData name="Phoebe Cueni" userId="0300f222-83e1-4c48-8d40-fac8c6bc3caf" providerId="ADAL" clId="{1177982B-8F20-4753-8890-A331049AB08D}" dt="2021-06-14T11:24:30.222" v="2189" actId="6549"/>
          <ac:spMkLst>
            <pc:docMk/>
            <pc:sldMk cId="495553340" sldId="289"/>
            <ac:spMk id="3" creationId="{B67A7183-B1DC-4B84-8422-993147A5D9AD}"/>
          </ac:spMkLst>
        </pc:spChg>
      </pc:sldChg>
      <pc:sldChg chg="modSp mod">
        <pc:chgData name="Phoebe Cueni" userId="0300f222-83e1-4c48-8d40-fac8c6bc3caf" providerId="ADAL" clId="{1177982B-8F20-4753-8890-A331049AB08D}" dt="2021-06-14T11:42:58.067" v="2576" actId="20577"/>
        <pc:sldMkLst>
          <pc:docMk/>
          <pc:sldMk cId="1078752443" sldId="290"/>
        </pc:sldMkLst>
        <pc:spChg chg="mod">
          <ac:chgData name="Phoebe Cueni" userId="0300f222-83e1-4c48-8d40-fac8c6bc3caf" providerId="ADAL" clId="{1177982B-8F20-4753-8890-A331049AB08D}" dt="2021-06-14T11:33:30.192" v="2397" actId="20577"/>
          <ac:spMkLst>
            <pc:docMk/>
            <pc:sldMk cId="1078752443" sldId="290"/>
            <ac:spMk id="2" creationId="{C350E805-3AEF-4A03-A8DC-B9A6EFA0E53D}"/>
          </ac:spMkLst>
        </pc:spChg>
        <pc:spChg chg="mod">
          <ac:chgData name="Phoebe Cueni" userId="0300f222-83e1-4c48-8d40-fac8c6bc3caf" providerId="ADAL" clId="{1177982B-8F20-4753-8890-A331049AB08D}" dt="2021-06-14T11:42:58.067" v="2576" actId="20577"/>
          <ac:spMkLst>
            <pc:docMk/>
            <pc:sldMk cId="1078752443" sldId="290"/>
            <ac:spMk id="3" creationId="{8D676C4F-04C5-48AA-B93E-32E81CD596E6}"/>
          </ac:spMkLst>
        </pc:spChg>
      </pc:sldChg>
      <pc:sldChg chg="modSp mod">
        <pc:chgData name="Phoebe Cueni" userId="0300f222-83e1-4c48-8d40-fac8c6bc3caf" providerId="ADAL" clId="{1177982B-8F20-4753-8890-A331049AB08D}" dt="2021-06-14T11:46:20.431" v="3134" actId="20577"/>
        <pc:sldMkLst>
          <pc:docMk/>
          <pc:sldMk cId="3142170706" sldId="292"/>
        </pc:sldMkLst>
        <pc:spChg chg="mod">
          <ac:chgData name="Phoebe Cueni" userId="0300f222-83e1-4c48-8d40-fac8c6bc3caf" providerId="ADAL" clId="{1177982B-8F20-4753-8890-A331049AB08D}" dt="2021-06-14T11:45:52.217" v="3076" actId="6549"/>
          <ac:spMkLst>
            <pc:docMk/>
            <pc:sldMk cId="3142170706" sldId="292"/>
            <ac:spMk id="2" creationId="{E4FAD87F-6E39-4516-A504-47C8BDB7ED5B}"/>
          </ac:spMkLst>
        </pc:spChg>
        <pc:spChg chg="mod">
          <ac:chgData name="Phoebe Cueni" userId="0300f222-83e1-4c48-8d40-fac8c6bc3caf" providerId="ADAL" clId="{1177982B-8F20-4753-8890-A331049AB08D}" dt="2021-06-14T11:46:20.431" v="3134" actId="20577"/>
          <ac:spMkLst>
            <pc:docMk/>
            <pc:sldMk cId="3142170706" sldId="292"/>
            <ac:spMk id="3" creationId="{71E30FDD-B656-4C0D-A5CA-7E555E77922E}"/>
          </ac:spMkLst>
        </pc:spChg>
      </pc:sldChg>
    </pc:docChg>
  </pc:docChgLst>
  <pc:docChgLst>
    <pc:chgData name="Phoebe Cueni" userId="0300f222-83e1-4c48-8d40-fac8c6bc3caf" providerId="ADAL" clId="{6672C455-FFA1-4252-95EC-046E795CF2DE}"/>
    <pc:docChg chg="undo custSel addSld modSld sldOrd">
      <pc:chgData name="Phoebe Cueni" userId="0300f222-83e1-4c48-8d40-fac8c6bc3caf" providerId="ADAL" clId="{6672C455-FFA1-4252-95EC-046E795CF2DE}" dt="2021-06-08T15:01:57.691" v="940" actId="20577"/>
      <pc:docMkLst>
        <pc:docMk/>
      </pc:docMkLst>
      <pc:sldChg chg="modNotesTx">
        <pc:chgData name="Phoebe Cueni" userId="0300f222-83e1-4c48-8d40-fac8c6bc3caf" providerId="ADAL" clId="{6672C455-FFA1-4252-95EC-046E795CF2DE}" dt="2021-06-08T15:01:57.691" v="940" actId="20577"/>
        <pc:sldMkLst>
          <pc:docMk/>
          <pc:sldMk cId="3318369797" sldId="272"/>
        </pc:sldMkLst>
      </pc:sldChg>
      <pc:sldChg chg="modNotesTx">
        <pc:chgData name="Phoebe Cueni" userId="0300f222-83e1-4c48-8d40-fac8c6bc3caf" providerId="ADAL" clId="{6672C455-FFA1-4252-95EC-046E795CF2DE}" dt="2021-06-08T13:43:38.863" v="901" actId="20577"/>
        <pc:sldMkLst>
          <pc:docMk/>
          <pc:sldMk cId="3952739235" sldId="274"/>
        </pc:sldMkLst>
      </pc:sldChg>
      <pc:sldChg chg="modSp mod modNotesTx">
        <pc:chgData name="Phoebe Cueni" userId="0300f222-83e1-4c48-8d40-fac8c6bc3caf" providerId="ADAL" clId="{6672C455-FFA1-4252-95EC-046E795CF2DE}" dt="2021-06-08T13:38:44.801" v="813" actId="20577"/>
        <pc:sldMkLst>
          <pc:docMk/>
          <pc:sldMk cId="2446421060" sldId="275"/>
        </pc:sldMkLst>
        <pc:spChg chg="mod">
          <ac:chgData name="Phoebe Cueni" userId="0300f222-83e1-4c48-8d40-fac8c6bc3caf" providerId="ADAL" clId="{6672C455-FFA1-4252-95EC-046E795CF2DE}" dt="2021-06-08T13:38:34.947" v="811" actId="20577"/>
          <ac:spMkLst>
            <pc:docMk/>
            <pc:sldMk cId="2446421060" sldId="275"/>
            <ac:spMk id="3" creationId="{7AB10881-E2A3-4CA4-95A4-84C186284A5C}"/>
          </ac:spMkLst>
        </pc:spChg>
      </pc:sldChg>
      <pc:sldChg chg="modSp mod modNotesTx">
        <pc:chgData name="Phoebe Cueni" userId="0300f222-83e1-4c48-8d40-fac8c6bc3caf" providerId="ADAL" clId="{6672C455-FFA1-4252-95EC-046E795CF2DE}" dt="2021-06-08T13:43:58.935" v="902" actId="20577"/>
        <pc:sldMkLst>
          <pc:docMk/>
          <pc:sldMk cId="2529810281" sldId="276"/>
        </pc:sldMkLst>
        <pc:spChg chg="mod">
          <ac:chgData name="Phoebe Cueni" userId="0300f222-83e1-4c48-8d40-fac8c6bc3caf" providerId="ADAL" clId="{6672C455-FFA1-4252-95EC-046E795CF2DE}" dt="2021-06-08T13:42:03.199" v="856" actId="20577"/>
          <ac:spMkLst>
            <pc:docMk/>
            <pc:sldMk cId="2529810281" sldId="276"/>
            <ac:spMk id="9" creationId="{B7F94560-1BF9-497E-B970-79D8C1173A3E}"/>
          </ac:spMkLst>
        </pc:spChg>
      </pc:sldChg>
      <pc:sldChg chg="modSp mod modNotesTx">
        <pc:chgData name="Phoebe Cueni" userId="0300f222-83e1-4c48-8d40-fac8c6bc3caf" providerId="ADAL" clId="{6672C455-FFA1-4252-95EC-046E795CF2DE}" dt="2021-06-08T13:44:43.513" v="906" actId="20577"/>
        <pc:sldMkLst>
          <pc:docMk/>
          <pc:sldMk cId="2584392054" sldId="277"/>
        </pc:sldMkLst>
        <pc:spChg chg="mod">
          <ac:chgData name="Phoebe Cueni" userId="0300f222-83e1-4c48-8d40-fac8c6bc3caf" providerId="ADAL" clId="{6672C455-FFA1-4252-95EC-046E795CF2DE}" dt="2021-06-08T09:20:37.275" v="145" actId="20577"/>
          <ac:spMkLst>
            <pc:docMk/>
            <pc:sldMk cId="2584392054" sldId="277"/>
            <ac:spMk id="3" creationId="{C3319C35-E971-488B-B7F6-A77C1EE7F620}"/>
          </ac:spMkLst>
        </pc:spChg>
      </pc:sldChg>
      <pc:sldChg chg="modSp mod">
        <pc:chgData name="Phoebe Cueni" userId="0300f222-83e1-4c48-8d40-fac8c6bc3caf" providerId="ADAL" clId="{6672C455-FFA1-4252-95EC-046E795CF2DE}" dt="2021-06-08T13:45:55.936" v="916" actId="20577"/>
        <pc:sldMkLst>
          <pc:docMk/>
          <pc:sldMk cId="1150226610" sldId="278"/>
        </pc:sldMkLst>
        <pc:spChg chg="mod">
          <ac:chgData name="Phoebe Cueni" userId="0300f222-83e1-4c48-8d40-fac8c6bc3caf" providerId="ADAL" clId="{6672C455-FFA1-4252-95EC-046E795CF2DE}" dt="2021-06-08T13:45:55.936" v="916" actId="20577"/>
          <ac:spMkLst>
            <pc:docMk/>
            <pc:sldMk cId="1150226610" sldId="278"/>
            <ac:spMk id="3" creationId="{7C922DF3-D188-488F-AB60-77D41FB1F5B5}"/>
          </ac:spMkLst>
        </pc:spChg>
      </pc:sldChg>
      <pc:sldChg chg="modSp mod">
        <pc:chgData name="Phoebe Cueni" userId="0300f222-83e1-4c48-8d40-fac8c6bc3caf" providerId="ADAL" clId="{6672C455-FFA1-4252-95EC-046E795CF2DE}" dt="2021-06-08T13:44:06.748" v="904" actId="20577"/>
        <pc:sldMkLst>
          <pc:docMk/>
          <pc:sldMk cId="3091070481" sldId="283"/>
        </pc:sldMkLst>
        <pc:spChg chg="mod">
          <ac:chgData name="Phoebe Cueni" userId="0300f222-83e1-4c48-8d40-fac8c6bc3caf" providerId="ADAL" clId="{6672C455-FFA1-4252-95EC-046E795CF2DE}" dt="2021-06-08T13:44:06.748" v="904" actId="20577"/>
          <ac:spMkLst>
            <pc:docMk/>
            <pc:sldMk cId="3091070481" sldId="283"/>
            <ac:spMk id="3" creationId="{94D2B892-A824-4C50-AD5B-65B8B4EA9A4E}"/>
          </ac:spMkLst>
        </pc:spChg>
      </pc:sldChg>
      <pc:sldChg chg="modSp mod">
        <pc:chgData name="Phoebe Cueni" userId="0300f222-83e1-4c48-8d40-fac8c6bc3caf" providerId="ADAL" clId="{6672C455-FFA1-4252-95EC-046E795CF2DE}" dt="2021-06-08T13:44:58.456" v="909" actId="20577"/>
        <pc:sldMkLst>
          <pc:docMk/>
          <pc:sldMk cId="1096034816" sldId="286"/>
        </pc:sldMkLst>
        <pc:spChg chg="mod">
          <ac:chgData name="Phoebe Cueni" userId="0300f222-83e1-4c48-8d40-fac8c6bc3caf" providerId="ADAL" clId="{6672C455-FFA1-4252-95EC-046E795CF2DE}" dt="2021-06-08T13:44:58.456" v="909" actId="20577"/>
          <ac:spMkLst>
            <pc:docMk/>
            <pc:sldMk cId="1096034816" sldId="286"/>
            <ac:spMk id="3" creationId="{C3319C35-E971-488B-B7F6-A77C1EE7F620}"/>
          </ac:spMkLst>
        </pc:spChg>
      </pc:sldChg>
      <pc:sldChg chg="modSp mod modNotesTx">
        <pc:chgData name="Phoebe Cueni" userId="0300f222-83e1-4c48-8d40-fac8c6bc3caf" providerId="ADAL" clId="{6672C455-FFA1-4252-95EC-046E795CF2DE}" dt="2021-06-08T13:47:52.365" v="936" actId="20577"/>
        <pc:sldMkLst>
          <pc:docMk/>
          <pc:sldMk cId="190338448" sldId="287"/>
        </pc:sldMkLst>
        <pc:spChg chg="mod">
          <ac:chgData name="Phoebe Cueni" userId="0300f222-83e1-4c48-8d40-fac8c6bc3caf" providerId="ADAL" clId="{6672C455-FFA1-4252-95EC-046E795CF2DE}" dt="2021-06-08T12:17:44.892" v="434" actId="20577"/>
          <ac:spMkLst>
            <pc:docMk/>
            <pc:sldMk cId="190338448" sldId="287"/>
            <ac:spMk id="2" creationId="{CCD15EA9-77DC-4CA9-AEC1-C03B29947611}"/>
          </ac:spMkLst>
        </pc:spChg>
        <pc:spChg chg="mod">
          <ac:chgData name="Phoebe Cueni" userId="0300f222-83e1-4c48-8d40-fac8c6bc3caf" providerId="ADAL" clId="{6672C455-FFA1-4252-95EC-046E795CF2DE}" dt="2021-06-08T13:28:22.509" v="670" actId="20577"/>
          <ac:spMkLst>
            <pc:docMk/>
            <pc:sldMk cId="190338448" sldId="287"/>
            <ac:spMk id="3" creationId="{F8052077-7AA8-439A-A09C-9A9330D756A1}"/>
          </ac:spMkLst>
        </pc:spChg>
      </pc:sldChg>
      <pc:sldChg chg="modSp mod">
        <pc:chgData name="Phoebe Cueni" userId="0300f222-83e1-4c48-8d40-fac8c6bc3caf" providerId="ADAL" clId="{6672C455-FFA1-4252-95EC-046E795CF2DE}" dt="2021-06-08T13:45:15.713" v="911" actId="20577"/>
        <pc:sldMkLst>
          <pc:docMk/>
          <pc:sldMk cId="1692498745" sldId="288"/>
        </pc:sldMkLst>
        <pc:spChg chg="mod">
          <ac:chgData name="Phoebe Cueni" userId="0300f222-83e1-4c48-8d40-fac8c6bc3caf" providerId="ADAL" clId="{6672C455-FFA1-4252-95EC-046E795CF2DE}" dt="2021-06-08T13:45:15.713" v="911" actId="20577"/>
          <ac:spMkLst>
            <pc:docMk/>
            <pc:sldMk cId="1692498745" sldId="288"/>
            <ac:spMk id="3" creationId="{8D676C4F-04C5-48AA-B93E-32E81CD596E6}"/>
          </ac:spMkLst>
        </pc:spChg>
      </pc:sldChg>
      <pc:sldChg chg="modSp mod">
        <pc:chgData name="Phoebe Cueni" userId="0300f222-83e1-4c48-8d40-fac8c6bc3caf" providerId="ADAL" clId="{6672C455-FFA1-4252-95EC-046E795CF2DE}" dt="2021-06-08T13:45:05.447" v="910" actId="20577"/>
        <pc:sldMkLst>
          <pc:docMk/>
          <pc:sldMk cId="495553340" sldId="289"/>
        </pc:sldMkLst>
        <pc:spChg chg="mod">
          <ac:chgData name="Phoebe Cueni" userId="0300f222-83e1-4c48-8d40-fac8c6bc3caf" providerId="ADAL" clId="{6672C455-FFA1-4252-95EC-046E795CF2DE}" dt="2021-06-08T13:45:05.447" v="910" actId="20577"/>
          <ac:spMkLst>
            <pc:docMk/>
            <pc:sldMk cId="495553340" sldId="289"/>
            <ac:spMk id="3" creationId="{B67A7183-B1DC-4B84-8422-993147A5D9AD}"/>
          </ac:spMkLst>
        </pc:spChg>
      </pc:sldChg>
      <pc:sldChg chg="modSp mod">
        <pc:chgData name="Phoebe Cueni" userId="0300f222-83e1-4c48-8d40-fac8c6bc3caf" providerId="ADAL" clId="{6672C455-FFA1-4252-95EC-046E795CF2DE}" dt="2021-06-08T13:45:44.353" v="915" actId="20577"/>
        <pc:sldMkLst>
          <pc:docMk/>
          <pc:sldMk cId="1078752443" sldId="290"/>
        </pc:sldMkLst>
        <pc:spChg chg="mod">
          <ac:chgData name="Phoebe Cueni" userId="0300f222-83e1-4c48-8d40-fac8c6bc3caf" providerId="ADAL" clId="{6672C455-FFA1-4252-95EC-046E795CF2DE}" dt="2021-06-08T13:45:44.353" v="915" actId="20577"/>
          <ac:spMkLst>
            <pc:docMk/>
            <pc:sldMk cId="1078752443" sldId="290"/>
            <ac:spMk id="3" creationId="{8D676C4F-04C5-48AA-B93E-32E81CD596E6}"/>
          </ac:spMkLst>
        </pc:spChg>
      </pc:sldChg>
      <pc:sldChg chg="addSp delSp modSp new mod ord">
        <pc:chgData name="Phoebe Cueni" userId="0300f222-83e1-4c48-8d40-fac8c6bc3caf" providerId="ADAL" clId="{6672C455-FFA1-4252-95EC-046E795CF2DE}" dt="2021-06-08T11:55:54.111" v="147"/>
        <pc:sldMkLst>
          <pc:docMk/>
          <pc:sldMk cId="1452815364" sldId="291"/>
        </pc:sldMkLst>
        <pc:spChg chg="add del">
          <ac:chgData name="Phoebe Cueni" userId="0300f222-83e1-4c48-8d40-fac8c6bc3caf" providerId="ADAL" clId="{6672C455-FFA1-4252-95EC-046E795CF2DE}" dt="2021-06-08T06:28:08.308" v="9" actId="26606"/>
          <ac:spMkLst>
            <pc:docMk/>
            <pc:sldMk cId="1452815364" sldId="291"/>
            <ac:spMk id="2" creationId="{80DFED88-90DE-4C78-BF4B-203358C80C6B}"/>
          </ac:spMkLst>
        </pc:spChg>
        <pc:spChg chg="del">
          <ac:chgData name="Phoebe Cueni" userId="0300f222-83e1-4c48-8d40-fac8c6bc3caf" providerId="ADAL" clId="{6672C455-FFA1-4252-95EC-046E795CF2DE}" dt="2021-06-08T06:27:26.220" v="1"/>
          <ac:spMkLst>
            <pc:docMk/>
            <pc:sldMk cId="1452815364" sldId="291"/>
            <ac:spMk id="3" creationId="{E6FA74FD-24DC-4943-B79D-C0A83DC16C06}"/>
          </ac:spMkLst>
        </pc:spChg>
        <pc:spChg chg="mod modVis">
          <ac:chgData name="Phoebe Cueni" userId="0300f222-83e1-4c48-8d40-fac8c6bc3caf" providerId="ADAL" clId="{6672C455-FFA1-4252-95EC-046E795CF2DE}" dt="2021-06-08T06:28:08.308" v="9" actId="26606"/>
          <ac:spMkLst>
            <pc:docMk/>
            <pc:sldMk cId="1452815364" sldId="291"/>
            <ac:spMk id="4" creationId="{6FDC9E2C-02BF-482C-A004-275AB8251382}"/>
          </ac:spMkLst>
        </pc:spChg>
        <pc:spChg chg="add del">
          <ac:chgData name="Phoebe Cueni" userId="0300f222-83e1-4c48-8d40-fac8c6bc3caf" providerId="ADAL" clId="{6672C455-FFA1-4252-95EC-046E795CF2DE}" dt="2021-06-08T06:28:25.189" v="11" actId="26606"/>
          <ac:spMkLst>
            <pc:docMk/>
            <pc:sldMk cId="1452815364" sldId="291"/>
            <ac:spMk id="8" creationId="{171FEEE4-595D-4108-925B-5179C87B7943}"/>
          </ac:spMkLst>
        </pc:spChg>
        <pc:spChg chg="add del">
          <ac:chgData name="Phoebe Cueni" userId="0300f222-83e1-4c48-8d40-fac8c6bc3caf" providerId="ADAL" clId="{6672C455-FFA1-4252-95EC-046E795CF2DE}" dt="2021-06-08T06:28:06.948" v="6" actId="26606"/>
          <ac:spMkLst>
            <pc:docMk/>
            <pc:sldMk cId="1452815364" sldId="291"/>
            <ac:spMk id="11" creationId="{171FEEE4-595D-4108-925B-5179C87B7943}"/>
          </ac:spMkLst>
        </pc:spChg>
        <pc:spChg chg="add mod">
          <ac:chgData name="Phoebe Cueni" userId="0300f222-83e1-4c48-8d40-fac8c6bc3caf" providerId="ADAL" clId="{6672C455-FFA1-4252-95EC-046E795CF2DE}" dt="2021-06-08T06:30:14.570" v="46" actId="6549"/>
          <ac:spMkLst>
            <pc:docMk/>
            <pc:sldMk cId="1452815364" sldId="291"/>
            <ac:spMk id="13" creationId="{3F3B3999-6E86-43C2-A6D8-046587DB60BA}"/>
          </ac:spMkLst>
        </pc:spChg>
        <pc:picChg chg="add mod">
          <ac:chgData name="Phoebe Cueni" userId="0300f222-83e1-4c48-8d40-fac8c6bc3caf" providerId="ADAL" clId="{6672C455-FFA1-4252-95EC-046E795CF2DE}" dt="2021-06-08T06:30:06.289" v="45" actId="26606"/>
          <ac:picMkLst>
            <pc:docMk/>
            <pc:sldMk cId="1452815364" sldId="291"/>
            <ac:picMk id="6" creationId="{07D8A29B-D0DB-4D5A-B20A-B558C098C87A}"/>
          </ac:picMkLst>
        </pc:picChg>
      </pc:sldChg>
      <pc:sldChg chg="modSp new mod">
        <pc:chgData name="Phoebe Cueni" userId="0300f222-83e1-4c48-8d40-fac8c6bc3caf" providerId="ADAL" clId="{6672C455-FFA1-4252-95EC-046E795CF2DE}" dt="2021-06-08T13:33:58.719" v="807" actId="20577"/>
        <pc:sldMkLst>
          <pc:docMk/>
          <pc:sldMk cId="3142170706" sldId="292"/>
        </pc:sldMkLst>
        <pc:spChg chg="mod">
          <ac:chgData name="Phoebe Cueni" userId="0300f222-83e1-4c48-8d40-fac8c6bc3caf" providerId="ADAL" clId="{6672C455-FFA1-4252-95EC-046E795CF2DE}" dt="2021-06-08T13:33:41.170" v="765" actId="20577"/>
          <ac:spMkLst>
            <pc:docMk/>
            <pc:sldMk cId="3142170706" sldId="292"/>
            <ac:spMk id="2" creationId="{E4FAD87F-6E39-4516-A504-47C8BDB7ED5B}"/>
          </ac:spMkLst>
        </pc:spChg>
        <pc:spChg chg="mod">
          <ac:chgData name="Phoebe Cueni" userId="0300f222-83e1-4c48-8d40-fac8c6bc3caf" providerId="ADAL" clId="{6672C455-FFA1-4252-95EC-046E795CF2DE}" dt="2021-06-08T13:33:58.719" v="807" actId="20577"/>
          <ac:spMkLst>
            <pc:docMk/>
            <pc:sldMk cId="3142170706" sldId="292"/>
            <ac:spMk id="3" creationId="{71E30FDD-B656-4C0D-A5CA-7E555E77922E}"/>
          </ac:spMkLst>
        </pc:spChg>
      </pc:sldChg>
    </pc:docChg>
  </pc:docChgLst>
  <pc:docChgLst>
    <pc:chgData name="Irene Nanculaf" userId="S::nanculaf@specialolympics.ch::f0561e8f-3728-41e9-a511-b1b221cd11e9" providerId="AD" clId="Web-{C3C224D4-C27A-47DD-C755-C8BAA069C490}"/>
    <pc:docChg chg="modSld">
      <pc:chgData name="Irene Nanculaf" userId="S::nanculaf@specialolympics.ch::f0561e8f-3728-41e9-a511-b1b221cd11e9" providerId="AD" clId="Web-{C3C224D4-C27A-47DD-C755-C8BAA069C490}" dt="2021-06-08T05:58:20.812" v="56" actId="20577"/>
      <pc:docMkLst>
        <pc:docMk/>
      </pc:docMkLst>
      <pc:sldChg chg="modSp">
        <pc:chgData name="Irene Nanculaf" userId="S::nanculaf@specialolympics.ch::f0561e8f-3728-41e9-a511-b1b221cd11e9" providerId="AD" clId="Web-{C3C224D4-C27A-47DD-C755-C8BAA069C490}" dt="2021-06-08T05:49:18.485" v="5" actId="20577"/>
        <pc:sldMkLst>
          <pc:docMk/>
          <pc:sldMk cId="2446421060" sldId="275"/>
        </pc:sldMkLst>
        <pc:spChg chg="mod">
          <ac:chgData name="Irene Nanculaf" userId="S::nanculaf@specialolympics.ch::f0561e8f-3728-41e9-a511-b1b221cd11e9" providerId="AD" clId="Web-{C3C224D4-C27A-47DD-C755-C8BAA069C490}" dt="2021-06-08T05:49:18.485" v="5" actId="20577"/>
          <ac:spMkLst>
            <pc:docMk/>
            <pc:sldMk cId="2446421060" sldId="275"/>
            <ac:spMk id="3" creationId="{7AB10881-E2A3-4CA4-95A4-84C186284A5C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49:31.579" v="6" actId="1076"/>
        <pc:sldMkLst>
          <pc:docMk/>
          <pc:sldMk cId="2529810281" sldId="276"/>
        </pc:sldMkLst>
        <pc:grpChg chg="mod">
          <ac:chgData name="Irene Nanculaf" userId="S::nanculaf@specialolympics.ch::f0561e8f-3728-41e9-a511-b1b221cd11e9" providerId="AD" clId="Web-{C3C224D4-C27A-47DD-C755-C8BAA069C490}" dt="2021-06-08T05:49:31.579" v="6" actId="1076"/>
          <ac:grpSpMkLst>
            <pc:docMk/>
            <pc:sldMk cId="2529810281" sldId="276"/>
            <ac:grpSpMk id="5" creationId="{CB6A8460-DDA5-4E2A-A00C-90B1805A2491}"/>
          </ac:grpSpMkLst>
        </pc:grpChg>
      </pc:sldChg>
      <pc:sldChg chg="modSp">
        <pc:chgData name="Irene Nanculaf" userId="S::nanculaf@specialolympics.ch::f0561e8f-3728-41e9-a511-b1b221cd11e9" providerId="AD" clId="Web-{C3C224D4-C27A-47DD-C755-C8BAA069C490}" dt="2021-06-08T05:52:25.194" v="21" actId="20577"/>
        <pc:sldMkLst>
          <pc:docMk/>
          <pc:sldMk cId="2584392054" sldId="277"/>
        </pc:sldMkLst>
        <pc:spChg chg="mod">
          <ac:chgData name="Irene Nanculaf" userId="S::nanculaf@specialolympics.ch::f0561e8f-3728-41e9-a511-b1b221cd11e9" providerId="AD" clId="Web-{C3C224D4-C27A-47DD-C755-C8BAA069C490}" dt="2021-06-08T05:52:25.194" v="21" actId="20577"/>
          <ac:spMkLst>
            <pc:docMk/>
            <pc:sldMk cId="2584392054" sldId="277"/>
            <ac:spMk id="3" creationId="{C3319C35-E971-488B-B7F6-A77C1EE7F620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8:20.812" v="56" actId="20577"/>
        <pc:sldMkLst>
          <pc:docMk/>
          <pc:sldMk cId="1150226610" sldId="278"/>
        </pc:sldMkLst>
        <pc:spChg chg="mod">
          <ac:chgData name="Irene Nanculaf" userId="S::nanculaf@specialolympics.ch::f0561e8f-3728-41e9-a511-b1b221cd11e9" providerId="AD" clId="Web-{C3C224D4-C27A-47DD-C755-C8BAA069C490}" dt="2021-06-08T05:58:20.812" v="56" actId="20577"/>
          <ac:spMkLst>
            <pc:docMk/>
            <pc:sldMk cId="1150226610" sldId="278"/>
            <ac:spMk id="2" creationId="{9FA75513-58E1-4164-B0B3-EA8AF1300E74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0:56.801" v="11" actId="20577"/>
        <pc:sldMkLst>
          <pc:docMk/>
          <pc:sldMk cId="3091070481" sldId="283"/>
        </pc:sldMkLst>
        <pc:spChg chg="mod">
          <ac:chgData name="Irene Nanculaf" userId="S::nanculaf@specialolympics.ch::f0561e8f-3728-41e9-a511-b1b221cd11e9" providerId="AD" clId="Web-{C3C224D4-C27A-47DD-C755-C8BAA069C490}" dt="2021-06-08T05:50:56.801" v="11" actId="20577"/>
          <ac:spMkLst>
            <pc:docMk/>
            <pc:sldMk cId="3091070481" sldId="283"/>
            <ac:spMk id="3" creationId="{94D2B892-A824-4C50-AD5B-65B8B4EA9A4E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3:59.665" v="29" actId="20577"/>
        <pc:sldMkLst>
          <pc:docMk/>
          <pc:sldMk cId="1096034816" sldId="286"/>
        </pc:sldMkLst>
        <pc:spChg chg="mod">
          <ac:chgData name="Irene Nanculaf" userId="S::nanculaf@specialolympics.ch::f0561e8f-3728-41e9-a511-b1b221cd11e9" providerId="AD" clId="Web-{C3C224D4-C27A-47DD-C755-C8BAA069C490}" dt="2021-06-08T05:53:59.665" v="29" actId="20577"/>
          <ac:spMkLst>
            <pc:docMk/>
            <pc:sldMk cId="1096034816" sldId="286"/>
            <ac:spMk id="2" creationId="{33AD7DD0-466B-4894-9192-FFC9849D3EB2}"/>
          </ac:spMkLst>
        </pc:spChg>
        <pc:spChg chg="mod">
          <ac:chgData name="Irene Nanculaf" userId="S::nanculaf@specialolympics.ch::f0561e8f-3728-41e9-a511-b1b221cd11e9" providerId="AD" clId="Web-{C3C224D4-C27A-47DD-C755-C8BAA069C490}" dt="2021-06-08T05:53:28.820" v="27" actId="20577"/>
          <ac:spMkLst>
            <pc:docMk/>
            <pc:sldMk cId="1096034816" sldId="286"/>
            <ac:spMk id="3" creationId="{C3319C35-E971-488B-B7F6-A77C1EE7F620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7:11.951" v="51" actId="20577"/>
        <pc:sldMkLst>
          <pc:docMk/>
          <pc:sldMk cId="1692498745" sldId="288"/>
        </pc:sldMkLst>
        <pc:spChg chg="mod">
          <ac:chgData name="Irene Nanculaf" userId="S::nanculaf@specialolympics.ch::f0561e8f-3728-41e9-a511-b1b221cd11e9" providerId="AD" clId="Web-{C3C224D4-C27A-47DD-C755-C8BAA069C490}" dt="2021-06-08T05:57:11.951" v="51" actId="20577"/>
          <ac:spMkLst>
            <pc:docMk/>
            <pc:sldMk cId="1692498745" sldId="288"/>
            <ac:spMk id="3" creationId="{8D676C4F-04C5-48AA-B93E-32E81CD596E6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6:39.294" v="49" actId="20577"/>
        <pc:sldMkLst>
          <pc:docMk/>
          <pc:sldMk cId="495553340" sldId="289"/>
        </pc:sldMkLst>
        <pc:spChg chg="mod">
          <ac:chgData name="Irene Nanculaf" userId="S::nanculaf@specialolympics.ch::f0561e8f-3728-41e9-a511-b1b221cd11e9" providerId="AD" clId="Web-{C3C224D4-C27A-47DD-C755-C8BAA069C490}" dt="2021-06-08T05:56:39.294" v="49" actId="20577"/>
          <ac:spMkLst>
            <pc:docMk/>
            <pc:sldMk cId="495553340" sldId="289"/>
            <ac:spMk id="3" creationId="{B67A7183-B1DC-4B84-8422-993147A5D9AD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7:50.812" v="55" actId="20577"/>
        <pc:sldMkLst>
          <pc:docMk/>
          <pc:sldMk cId="1078752443" sldId="290"/>
        </pc:sldMkLst>
        <pc:spChg chg="mod">
          <ac:chgData name="Irene Nanculaf" userId="S::nanculaf@specialolympics.ch::f0561e8f-3728-41e9-a511-b1b221cd11e9" providerId="AD" clId="Web-{C3C224D4-C27A-47DD-C755-C8BAA069C490}" dt="2021-06-08T05:57:50.812" v="55" actId="20577"/>
          <ac:spMkLst>
            <pc:docMk/>
            <pc:sldMk cId="1078752443" sldId="290"/>
            <ac:spMk id="3" creationId="{8D676C4F-04C5-48AA-B93E-32E81CD596E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pecialolympicsswitzerland.sharepoint.com/sites/delegationkazan2022_soswi/Freigegebene%20Dokumente/General/Finanzierung/&#220;bersicht_Anfragen_Finanzierung_Kazan_WWG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sz="1800" b="0" i="0" baseline="0" dirty="0" err="1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Finanzierungsziel</a:t>
            </a:r>
            <a:endParaRPr lang="de-CH" dirty="0">
              <a:solidFill>
                <a:schemeClr val="tx1"/>
              </a:solidFill>
              <a:effectLst/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C-4776-A1F8-58817F344E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6C-4776-A1F8-58817F344E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8AF7F0B-DBB4-4FA8-ABD7-3E890B1BAFCD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[PROZENTSATZ]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6C-4776-A1F8-58817F344E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D16D18-5C31-4F66-B26F-E850B0C66D8B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[PROZENTSATZ]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6C-4776-A1F8-58817F344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Übersicht!$E$12:$F$12</c:f>
              <c:strCache>
                <c:ptCount val="2"/>
                <c:pt idx="0">
                  <c:v>Erreichter Betrag</c:v>
                </c:pt>
                <c:pt idx="1">
                  <c:v>Fehlender Betrag</c:v>
                </c:pt>
              </c:strCache>
              <c:extLst/>
            </c:strRef>
          </c:cat>
          <c:val>
            <c:numRef>
              <c:f>Übersicht!$E$14:$F$14</c:f>
              <c:numCache>
                <c:formatCode>_ "CHF"\ * #\'##0.00_ ;_ "CHF"\ * \-#\'##0.00_ ;_ "CHF"\ * "-"??_ ;_ @_ </c:formatCode>
                <c:ptCount val="2"/>
                <c:pt idx="0" formatCode="_(&quot;CHF&quot;* #,##0.00_);_(&quot;CHF&quot;* \(#,##0.00\);_(&quot;CHF&quot;* &quot;-&quot;??_);_(@_)">
                  <c:v>163300</c:v>
                </c:pt>
                <c:pt idx="1">
                  <c:v>142400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86C-4776-A1F8-58817F344E7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86C-4776-A1F8-58817F344E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86C-4776-A1F8-58817F344E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Übersicht!$E$12:$F$12</c:f>
              <c:strCache>
                <c:ptCount val="2"/>
                <c:pt idx="0">
                  <c:v>Erreichter Betrag</c:v>
                </c:pt>
                <c:pt idx="1">
                  <c:v>Fehlender Betrag</c:v>
                </c:pt>
              </c:strCache>
              <c:extLst/>
            </c:strRef>
          </c:cat>
          <c:val>
            <c:numRef>
              <c:f>Übersicht!$E$14:$F$14</c:f>
              <c:numCache>
                <c:formatCode>_ "CHF"\ * #\'##0.00_ ;_ "CHF"\ * \-#\'##0.00_ ;_ "CHF"\ * "-"??_ ;_ @_ </c:formatCode>
                <c:ptCount val="2"/>
                <c:pt idx="0" formatCode="_(&quot;CHF&quot;* #,##0.00_);_(&quot;CHF&quot;* \(#,##0.00\);_(&quot;CHF&quot;* &quot;-&quot;??_);_(@_)">
                  <c:v>163300</c:v>
                </c:pt>
                <c:pt idx="1">
                  <c:v>142400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86C-4776-A1F8-58817F344E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64D70A94-535E-A242-8751-E65D819C19D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97442F98-C731-A94C-AA10-6D9C96A04D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31A25BBB-A885-FB47-A586-C46B257BEE9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7" rIns="96593" bIns="482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7" y="4760399"/>
            <a:ext cx="5511800" cy="4509849"/>
          </a:xfrm>
          <a:prstGeom prst="rect">
            <a:avLst/>
          </a:prstGeom>
        </p:spPr>
        <p:txBody>
          <a:bodyPr vert="horz" lIns="96593" tIns="48297" rIns="96593" bIns="48297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036B4B2F-0019-C942-9AE2-8EB4A07943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Kommunikation</a:t>
            </a:r>
          </a:p>
          <a:p>
            <a:r>
              <a:rPr lang="de-CH"/>
              <a:t>Fotoshooting Juri </a:t>
            </a:r>
            <a:r>
              <a:rPr lang="de-CH" err="1"/>
              <a:t>Podladtschikov</a:t>
            </a:r>
            <a:endParaRPr lang="de-CH"/>
          </a:p>
          <a:p>
            <a:r>
              <a:rPr lang="de-CH"/>
              <a:t>Fan4You</a:t>
            </a:r>
          </a:p>
          <a:p>
            <a:r>
              <a:rPr lang="de-CH"/>
              <a:t>Regionale Informationsveranstaltungen für Eltern und Fans</a:t>
            </a:r>
          </a:p>
          <a:p>
            <a:r>
              <a:rPr lang="de-CH"/>
              <a:t>Status der Finanzierung</a:t>
            </a:r>
          </a:p>
          <a:p>
            <a:r>
              <a:rPr lang="de-CH"/>
              <a:t>Familienprogramm</a:t>
            </a:r>
          </a:p>
          <a:p>
            <a:r>
              <a:rPr lang="de-CH"/>
              <a:t>Anmeldung</a:t>
            </a:r>
          </a:p>
          <a:p>
            <a:r>
              <a:rPr lang="de-CH"/>
              <a:t>Vorbereitung Delegation - Informationen aus Kasan</a:t>
            </a:r>
          </a:p>
          <a:p>
            <a:r>
              <a:rPr lang="de-CH"/>
              <a:t>Pin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Herzlichen Dank für Ihre Teilnahme!</a:t>
            </a:r>
          </a:p>
          <a:p>
            <a:endParaRPr lang="de-DE"/>
          </a:p>
          <a:p>
            <a:r>
              <a:rPr lang="de-DE"/>
              <a:t>Wir haben die Bilder noch nicht gesehen</a:t>
            </a:r>
          </a:p>
          <a:p>
            <a:r>
              <a:rPr lang="de-DE"/>
              <a:t>Es wird geklärt, wie diese Bilder verwendet werden sollen</a:t>
            </a:r>
          </a:p>
          <a:p>
            <a:r>
              <a:rPr lang="de-DE"/>
              <a:t>Starttermin für die Veröffentlichung ist der 3. Dezember 2021</a:t>
            </a:r>
          </a:p>
          <a:p>
            <a:r>
              <a:rPr lang="de-DE"/>
              <a:t>Sie erhalten von uns ein kleines Geschenk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0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Sobald wir die Einzahlungsscheine erhalten, drucken wir sie aus und senden sie Ihnen zu, das wird nächste Woche der Fall sein.</a:t>
            </a:r>
          </a:p>
          <a:p>
            <a:r>
              <a:rPr lang="de-DE"/>
              <a:t>Es fehlen noch einige Unterschriften, wir werden Sie kontaktieren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9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Zielsetzung:</a:t>
            </a:r>
          </a:p>
          <a:p>
            <a:r>
              <a:rPr lang="de-DE"/>
              <a:t>Eltern, Verwandte, Fans und Interessierte über die Bedeutung und Organisation der World Games und die Möglichkeit, das Team Schweiz 2022 in Kasan zu besuchen, zu informieren.</a:t>
            </a:r>
          </a:p>
          <a:p>
            <a:endParaRPr lang="de-DE"/>
          </a:p>
          <a:p>
            <a:r>
              <a:rPr lang="de-DE"/>
              <a:t>Strategie:</a:t>
            </a:r>
          </a:p>
          <a:p>
            <a:r>
              <a:rPr lang="de-DE"/>
              <a:t>Organisieren Sie eine Informationsveranstaltung mit einem Vertreter von SOSWI mit Erfahrungen aus den World Games.</a:t>
            </a:r>
          </a:p>
          <a:p>
            <a:endParaRPr lang="de-DE"/>
          </a:p>
          <a:p>
            <a:r>
              <a:rPr lang="de-DE"/>
              <a:t>Messen:</a:t>
            </a:r>
          </a:p>
          <a:p>
            <a:r>
              <a:rPr lang="de-DE"/>
              <a:t>Stimmen Sie einen Termin mit Interessenten ab und vereinbaren Sie eine virtuelle oder reale Sitzung. Informieren Sie SOSWI über den Termin.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Wir sind mit der Finanzierung auf dem richtigen Weg, aber wir haben noch fast die Hälfte vor uns.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Zur Zeit keine Informationen verfügbar</a:t>
            </a:r>
          </a:p>
          <a:p>
            <a:r>
              <a:rPr lang="de-DE"/>
              <a:t>Lieferbar ab Mitte September</a:t>
            </a:r>
          </a:p>
          <a:p>
            <a:endParaRPr lang="de-DE"/>
          </a:p>
          <a:p>
            <a:r>
              <a:rPr lang="de-DE"/>
              <a:t>Eltern, Verwandte, etc., die an den Informationen interessiert sind, können das Formular ausfüllen und wir werden sie direkt kontaktieren, sobald wir zusätzliche Informationen haben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Abgabetermin für die SOSWI-Delegation: 15. August 2021</a:t>
            </a:r>
          </a:p>
          <a:p>
            <a:r>
              <a:rPr lang="de-DE" dirty="0"/>
              <a:t>Alle Sportler und Trainer müssen die Formulare einreichen</a:t>
            </a:r>
          </a:p>
          <a:p>
            <a:r>
              <a:rPr lang="de-DE" dirty="0"/>
              <a:t>Alle Stellvertreter müssen ebenfalls die Formulare einreichen</a:t>
            </a:r>
          </a:p>
          <a:p>
            <a:r>
              <a:rPr lang="de-DE" dirty="0"/>
              <a:t>Formulare müssen in ENGLISCH ausgefüllt werden</a:t>
            </a:r>
          </a:p>
          <a:p>
            <a:r>
              <a:rPr lang="de-DE" dirty="0"/>
              <a:t>Original-Reisepass, gültig bis mindestens 10. August 2022</a:t>
            </a:r>
          </a:p>
          <a:p>
            <a:r>
              <a:rPr lang="de-DE" dirty="0"/>
              <a:t>Hier können Sie alle Dokumente herunterladen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 5.7. --&gt; Stand der Registrierung + Info Kazan</a:t>
            </a:r>
          </a:p>
          <a:p>
            <a:pPr rtl="0" fontAlgn="ctr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 Ende August --&gt; </a:t>
            </a:r>
            <a:r>
              <a:rPr lang="it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 &amp; 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Registrierungen</a:t>
            </a:r>
          </a:p>
          <a:p>
            <a:pPr rtl="0" fontAlgn="ctr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 September --&gt; Family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 Oktober 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Kommunikation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 November --&gt; Vorbereitung Delegationscamp</a:t>
            </a:r>
          </a:p>
          <a:p>
            <a:pPr rtl="0" fontAlgn="ctr"/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Anfangs Januar --&gt; Organisation Reise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7" y="862968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7" y="2229994"/>
            <a:ext cx="6400354" cy="1314338"/>
          </a:xfrm>
        </p:spPr>
        <p:txBody>
          <a:bodyPr/>
          <a:lstStyle>
            <a:lvl1pPr marL="0" indent="0" algn="l">
              <a:buNone/>
              <a:defRPr/>
            </a:lvl1pPr>
            <a:lvl2pPr marL="135615" indent="0" algn="ctr">
              <a:buNone/>
              <a:defRPr/>
            </a:lvl2pPr>
            <a:lvl3pPr marL="271230" indent="0" algn="ctr">
              <a:buNone/>
              <a:defRPr/>
            </a:lvl3pPr>
            <a:lvl4pPr marL="406844" indent="0" algn="ctr">
              <a:buNone/>
              <a:defRPr/>
            </a:lvl4pPr>
            <a:lvl5pPr marL="542459" indent="0" algn="ctr">
              <a:buNone/>
              <a:defRPr/>
            </a:lvl5pPr>
            <a:lvl6pPr marL="678074" indent="0" algn="ctr">
              <a:buNone/>
              <a:defRPr/>
            </a:lvl6pPr>
            <a:lvl7pPr marL="813689" indent="0" algn="ctr">
              <a:buNone/>
              <a:defRPr/>
            </a:lvl7pPr>
            <a:lvl8pPr marL="949304" indent="0" algn="ctr">
              <a:buNone/>
              <a:defRPr/>
            </a:lvl8pPr>
            <a:lvl9pPr marL="108491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A3089BA-6645-4FF3-AA93-1C8F940A6A6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543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14B6E-B60A-47E5-85FB-D5598DFC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A834349-9A1B-48DB-B9FF-A199FEEA77E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092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7" y="1598139"/>
            <a:ext cx="7773293" cy="1102537"/>
          </a:xfrm>
        </p:spPr>
        <p:txBody>
          <a:bodyPr/>
          <a:lstStyle>
            <a:lvl1pPr>
              <a:defRPr sz="2400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9"/>
            <a:ext cx="6400354" cy="1314338"/>
          </a:xfrm>
        </p:spPr>
        <p:txBody>
          <a:bodyPr/>
          <a:lstStyle>
            <a:lvl1pPr marL="0" indent="0" algn="ctr">
              <a:buNone/>
              <a:defRPr sz="1800"/>
            </a:lvl1pPr>
            <a:lvl2pPr marL="135615" indent="0" algn="ctr">
              <a:buNone/>
              <a:defRPr/>
            </a:lvl2pPr>
            <a:lvl3pPr marL="271230" indent="0" algn="ctr">
              <a:buNone/>
              <a:defRPr/>
            </a:lvl3pPr>
            <a:lvl4pPr marL="406844" indent="0" algn="ctr">
              <a:buNone/>
              <a:defRPr/>
            </a:lvl4pPr>
            <a:lvl5pPr marL="542459" indent="0" algn="ctr">
              <a:buNone/>
              <a:defRPr/>
            </a:lvl5pPr>
            <a:lvl6pPr marL="678074" indent="0" algn="ctr">
              <a:buNone/>
              <a:defRPr/>
            </a:lvl6pPr>
            <a:lvl7pPr marL="813689" indent="0" algn="ctr">
              <a:buNone/>
              <a:defRPr/>
            </a:lvl7pPr>
            <a:lvl8pPr marL="949304" indent="0" algn="ctr">
              <a:buNone/>
              <a:defRPr/>
            </a:lvl8pPr>
            <a:lvl9pPr marL="108491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2BF0A50-F8E5-4D96-B2C5-95078CAD90C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094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50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6" y="280629"/>
            <a:ext cx="7051823" cy="784548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5B07E36-1664-4747-9F3C-4AD23F38FC6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349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193838"/>
            <a:ext cx="8228707" cy="857250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151093"/>
            <a:ext cx="4039568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1630787"/>
            <a:ext cx="4039568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8" y="1151093"/>
            <a:ext cx="4041799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8" y="1630787"/>
            <a:ext cx="4041799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EC413-BCEA-41AD-8704-1C3977864E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4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13A267-B7B9-4741-834A-01B8CD01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D8F20-EEC2-4106-8D3F-C6610BF72DC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226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C2C16FC-9AA9-4221-8E6C-C161D15D6A9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09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8"/>
            <a:ext cx="3008189" cy="619889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432561"/>
            <a:ext cx="5111130" cy="3161763"/>
          </a:xfrm>
        </p:spPr>
        <p:txBody>
          <a:bodyPr/>
          <a:lstStyle>
            <a:lvl1pPr>
              <a:defRPr sz="929"/>
            </a:lvl1pPr>
            <a:lvl2pPr>
              <a:defRPr sz="844"/>
            </a:lvl2pPr>
            <a:lvl3pPr>
              <a:defRPr sz="717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2561"/>
            <a:ext cx="3008189" cy="3161763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C9E815-F139-4704-9E4E-150F16E0859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39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41" y="4834800"/>
            <a:ext cx="3498781" cy="140494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20" y="166444"/>
            <a:ext cx="8791061" cy="48271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929"/>
            </a:lvl1pPr>
            <a:lvl2pPr marL="135615" indent="0">
              <a:buNone/>
              <a:defRPr sz="844"/>
            </a:lvl2pPr>
            <a:lvl3pPr marL="271230" indent="0">
              <a:buNone/>
              <a:defRPr sz="717"/>
            </a:lvl3pPr>
            <a:lvl4pPr marL="406844" indent="0">
              <a:buNone/>
              <a:defRPr sz="591"/>
            </a:lvl4pPr>
            <a:lvl5pPr marL="542459" indent="0">
              <a:buNone/>
              <a:defRPr sz="591"/>
            </a:lvl5pPr>
            <a:lvl6pPr marL="678074" indent="0">
              <a:buNone/>
              <a:defRPr sz="591"/>
            </a:lvl6pPr>
            <a:lvl7pPr marL="813689" indent="0">
              <a:buNone/>
              <a:defRPr sz="591"/>
            </a:lvl7pPr>
            <a:lvl8pPr marL="949304" indent="0">
              <a:buNone/>
              <a:defRPr sz="591"/>
            </a:lvl8pPr>
            <a:lvl9pPr marL="1084919" indent="0">
              <a:buNone/>
              <a:defRPr sz="591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5" y="3813259"/>
            <a:ext cx="6875132" cy="425276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4" y="4318228"/>
            <a:ext cx="6891759" cy="462338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1950138"/>
            <a:ext cx="7772176" cy="1021333"/>
          </a:xfrm>
        </p:spPr>
        <p:txBody>
          <a:bodyPr/>
          <a:lstStyle>
            <a:lvl1pPr algn="l">
              <a:defRPr sz="1181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824993"/>
            <a:ext cx="7772176" cy="1125141"/>
          </a:xfrm>
        </p:spPr>
        <p:txBody>
          <a:bodyPr anchor="b"/>
          <a:lstStyle>
            <a:lvl1pPr marL="0" indent="0">
              <a:buNone/>
              <a:defRPr sz="591"/>
            </a:lvl1pPr>
            <a:lvl2pPr marL="135615" indent="0">
              <a:buNone/>
              <a:defRPr sz="548"/>
            </a:lvl2pPr>
            <a:lvl3pPr marL="271230" indent="0">
              <a:buNone/>
              <a:defRPr sz="464"/>
            </a:lvl3pPr>
            <a:lvl4pPr marL="406844" indent="0">
              <a:buNone/>
              <a:defRPr sz="422"/>
            </a:lvl4pPr>
            <a:lvl5pPr marL="542459" indent="0">
              <a:buNone/>
              <a:defRPr sz="422"/>
            </a:lvl5pPr>
            <a:lvl6pPr marL="678074" indent="0">
              <a:buNone/>
              <a:defRPr sz="422"/>
            </a:lvl6pPr>
            <a:lvl7pPr marL="813689" indent="0">
              <a:buNone/>
              <a:defRPr sz="422"/>
            </a:lvl7pPr>
            <a:lvl8pPr marL="949304" indent="0">
              <a:buNone/>
              <a:defRPr sz="422"/>
            </a:lvl8pPr>
            <a:lvl9pPr marL="1084919" indent="0">
              <a:buNone/>
              <a:defRPr sz="42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55122A-4262-4F7C-B0E7-0D8A87184F6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373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BB14EE9-E33B-40FF-9752-47A6B3FF3E0D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69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1950138"/>
            <a:ext cx="7772176" cy="1021333"/>
          </a:xfrm>
        </p:spPr>
        <p:txBody>
          <a:bodyPr/>
          <a:lstStyle>
            <a:lvl1pPr algn="l">
              <a:defRPr sz="18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824993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135615" indent="0">
              <a:buNone/>
              <a:defRPr sz="548"/>
            </a:lvl2pPr>
            <a:lvl3pPr marL="271230" indent="0">
              <a:buNone/>
              <a:defRPr sz="464"/>
            </a:lvl3pPr>
            <a:lvl4pPr marL="406844" indent="0">
              <a:buNone/>
              <a:defRPr sz="422"/>
            </a:lvl4pPr>
            <a:lvl5pPr marL="542459" indent="0">
              <a:buNone/>
              <a:defRPr sz="422"/>
            </a:lvl5pPr>
            <a:lvl6pPr marL="678074" indent="0">
              <a:buNone/>
              <a:defRPr sz="422"/>
            </a:lvl6pPr>
            <a:lvl7pPr marL="813689" indent="0">
              <a:buNone/>
              <a:defRPr sz="422"/>
            </a:lvl7pPr>
            <a:lvl8pPr marL="949304" indent="0">
              <a:buNone/>
              <a:defRPr sz="422"/>
            </a:lvl8pPr>
            <a:lvl9pPr marL="1084919" indent="0">
              <a:buNone/>
              <a:defRPr sz="42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8316A23-A69D-4DB3-BAD2-566605A6B43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187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4" y="1781476"/>
            <a:ext cx="3902273" cy="1393031"/>
          </a:xfrm>
        </p:spPr>
        <p:txBody>
          <a:bodyPr/>
          <a:lstStyle>
            <a:lvl1pPr>
              <a:defRPr sz="844"/>
            </a:lvl1pPr>
            <a:lvl2pPr>
              <a:defRPr sz="717"/>
            </a:lvl2pPr>
            <a:lvl3pPr>
              <a:defRPr sz="591"/>
            </a:lvl3pPr>
            <a:lvl4pPr>
              <a:defRPr sz="548"/>
            </a:lvl4pPr>
            <a:lvl5pPr>
              <a:defRPr sz="548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4" y="1781476"/>
            <a:ext cx="3902273" cy="1393031"/>
          </a:xfrm>
        </p:spPr>
        <p:txBody>
          <a:bodyPr/>
          <a:lstStyle>
            <a:lvl1pPr>
              <a:defRPr sz="844"/>
            </a:lvl1pPr>
            <a:lvl2pPr>
              <a:defRPr sz="717"/>
            </a:lvl2pPr>
            <a:lvl3pPr>
              <a:defRPr sz="591"/>
            </a:lvl3pPr>
            <a:lvl4pPr>
              <a:defRPr sz="548"/>
            </a:lvl4pPr>
            <a:lvl5pPr>
              <a:defRPr sz="548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0B7D416-738E-4C6D-A885-678D247DE47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912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684636"/>
            <a:ext cx="4039568" cy="479692"/>
          </a:xfrm>
        </p:spPr>
        <p:txBody>
          <a:bodyPr anchor="b"/>
          <a:lstStyle>
            <a:lvl1pPr marL="0" indent="0">
              <a:buNone/>
              <a:defRPr sz="717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2164327"/>
            <a:ext cx="4039568" cy="2963540"/>
          </a:xfrm>
        </p:spPr>
        <p:txBody>
          <a:bodyPr/>
          <a:lstStyle>
            <a:lvl1pPr>
              <a:defRPr sz="717"/>
            </a:lvl1pPr>
            <a:lvl2pPr>
              <a:defRPr sz="591"/>
            </a:lvl2pPr>
            <a:lvl3pPr>
              <a:defRPr sz="548"/>
            </a:lvl3pPr>
            <a:lvl4pPr>
              <a:defRPr sz="464"/>
            </a:lvl4pPr>
            <a:lvl5pPr>
              <a:defRPr sz="464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8" y="1700272"/>
            <a:ext cx="4041799" cy="479692"/>
          </a:xfrm>
        </p:spPr>
        <p:txBody>
          <a:bodyPr anchor="b"/>
          <a:lstStyle>
            <a:lvl1pPr marL="0" indent="0">
              <a:buNone/>
              <a:defRPr sz="717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8" y="2179963"/>
            <a:ext cx="4041799" cy="2963540"/>
          </a:xfrm>
        </p:spPr>
        <p:txBody>
          <a:bodyPr/>
          <a:lstStyle>
            <a:lvl1pPr>
              <a:defRPr sz="717"/>
            </a:lvl1pPr>
            <a:lvl2pPr>
              <a:defRPr sz="591"/>
            </a:lvl2pPr>
            <a:lvl3pPr>
              <a:defRPr sz="548"/>
            </a:lvl3pPr>
            <a:lvl4pPr>
              <a:defRPr sz="464"/>
            </a:lvl4pPr>
            <a:lvl5pPr>
              <a:defRPr sz="464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B74F90A-A129-4766-B950-93F623EE752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40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AFF1B8E-5360-409A-8272-5C96FA39A6F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092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46CF67D-3545-47A3-8AA1-B073ABE272A8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004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8"/>
            <a:ext cx="3008189" cy="871481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929"/>
            </a:lvl1pPr>
            <a:lvl2pPr>
              <a:defRPr sz="844"/>
            </a:lvl2pPr>
            <a:lvl3pPr>
              <a:defRPr sz="717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076586"/>
            <a:ext cx="3008189" cy="3517739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043D87B-7888-4D47-8EB3-F339A5B745F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32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3600622"/>
            <a:ext cx="5486177" cy="425276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459600"/>
            <a:ext cx="5486177" cy="3085766"/>
          </a:xfrm>
        </p:spPr>
        <p:txBody>
          <a:bodyPr/>
          <a:lstStyle>
            <a:lvl1pPr marL="0" indent="0">
              <a:buNone/>
              <a:defRPr sz="929"/>
            </a:lvl1pPr>
            <a:lvl2pPr marL="135615" indent="0">
              <a:buNone/>
              <a:defRPr sz="844"/>
            </a:lvl2pPr>
            <a:lvl3pPr marL="271230" indent="0">
              <a:buNone/>
              <a:defRPr sz="717"/>
            </a:lvl3pPr>
            <a:lvl4pPr marL="406844" indent="0">
              <a:buNone/>
              <a:defRPr sz="591"/>
            </a:lvl4pPr>
            <a:lvl5pPr marL="542459" indent="0">
              <a:buNone/>
              <a:defRPr sz="591"/>
            </a:lvl5pPr>
            <a:lvl6pPr marL="678074" indent="0">
              <a:buNone/>
              <a:defRPr sz="591"/>
            </a:lvl6pPr>
            <a:lvl7pPr marL="813689" indent="0">
              <a:buNone/>
              <a:defRPr sz="591"/>
            </a:lvl7pPr>
            <a:lvl8pPr marL="949304" indent="0">
              <a:buNone/>
              <a:defRPr sz="591"/>
            </a:lvl8pPr>
            <a:lvl9pPr marL="1084919" indent="0">
              <a:buNone/>
              <a:defRPr sz="591"/>
            </a:lvl9pPr>
          </a:lstStyle>
          <a:p>
            <a:pPr lvl="0"/>
            <a:r>
              <a:rPr lang="de-DE" noProof="0">
                <a:sym typeface="Ubuntu Light" charset="0"/>
              </a:rPr>
              <a:t>Bild durch Klicken auf Symbol hinzufügen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4025894"/>
            <a:ext cx="5486177" cy="603591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2A36A4E-6635-48C7-A2E4-9AE6BD37C7F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41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81179"/>
            <a:ext cx="7912100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Mastertextformat bearbeiten</a:t>
            </a:r>
          </a:p>
          <a:p>
            <a:pPr lvl="1"/>
            <a:r>
              <a:rPr lang="de-CH">
                <a:sym typeface="Ubuntu Light" charset="0"/>
              </a:rPr>
              <a:t>Zweite Ebene</a:t>
            </a:r>
          </a:p>
          <a:p>
            <a:pPr lvl="2"/>
            <a:r>
              <a:rPr lang="de-CH">
                <a:sym typeface="Ubuntu Light" charset="0"/>
              </a:rPr>
              <a:t>Dritte Ebene</a:t>
            </a:r>
          </a:p>
          <a:p>
            <a:pPr lvl="3"/>
            <a:r>
              <a:rPr lang="de-CH">
                <a:sym typeface="Ubuntu Light" charset="0"/>
              </a:rPr>
              <a:t>Vierte Ebene</a:t>
            </a:r>
          </a:p>
          <a:p>
            <a:pPr lvl="4"/>
            <a:r>
              <a:rPr lang="de-CH">
                <a:sym typeface="Ubuntu Light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361950"/>
            <a:ext cx="7902575" cy="8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82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spc="-42">
          <a:solidFill>
            <a:schemeClr val="tx2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101129" indent="-1011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00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1pPr>
      <a:lvl2pPr marL="220340" indent="-84386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2pPr>
      <a:lvl3pPr marL="338882" indent="-6764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3pPr>
      <a:lvl4pPr marL="474167" indent="-6764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4pPr>
      <a:lvl5pPr marL="610121" indent="-6764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5pPr>
      <a:lvl6pPr marL="1356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27123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40684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54245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" charset="0"/>
              </a:rPr>
              <a:t>Click to edit Master text styles</a:t>
            </a:r>
          </a:p>
          <a:p>
            <a:pPr lvl="1"/>
            <a:r>
              <a:rPr lang="ga-IE">
                <a:sym typeface="Ubuntu" charset="0"/>
              </a:rPr>
              <a:t>Second level</a:t>
            </a:r>
          </a:p>
          <a:p>
            <a:pPr lvl="2"/>
            <a:r>
              <a:rPr lang="ga-IE">
                <a:sym typeface="Ubuntu" charset="0"/>
              </a:rPr>
              <a:t>Third level</a:t>
            </a:r>
          </a:p>
          <a:p>
            <a:pPr lvl="3"/>
            <a:r>
              <a:rPr lang="ga-IE">
                <a:sym typeface="Ubuntu" charset="0"/>
              </a:rPr>
              <a:t>Fourth level</a:t>
            </a:r>
          </a:p>
          <a:p>
            <a:pPr lvl="4"/>
            <a:r>
              <a:rPr lang="ga-IE">
                <a:sym typeface="Ubuntu" charset="0"/>
              </a:rPr>
              <a:t>Fifth level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FF000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witzerland2022.ch/download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QQHvr2c8f0SOiBtgv82IUVryATw24ZhMv9s_WJLC4mJUMkhSVUUyRjdGNVVOUEFIQlA2V1Y0VEgxMyQlQCN0PWc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Webinar</a:t>
            </a:r>
            <a:br>
              <a:rPr lang="en-US" dirty="0"/>
            </a:br>
            <a:r>
              <a:rPr lang="en-US" dirty="0"/>
              <a:t>Diverse </a:t>
            </a:r>
            <a:r>
              <a:rPr lang="en-US" dirty="0" err="1"/>
              <a:t>Informationen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Datum: 8. Juni 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97357" y="628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35A22-9A73-4BD2-9D2B-0D37FD70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Registrierung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94F9EC-A2C4-45E1-8A8A-02888C508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F56208-3AE5-48C1-8C9F-5135A006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494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D7DD0-466B-4894-9192-FFC9849D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Erinnerung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19C35-E971-488B-B7F6-A77C1EE7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Abgabetermin für die SOSWI-Delegation: </a:t>
            </a:r>
            <a:r>
              <a:rPr lang="de-DE" b="1" dirty="0"/>
              <a:t>15. August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Sportler*innen und Coaches müssen die Formulare einreichen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Stellvertretenden müssen ebenfalls die Formulare einreichen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Formulare müssen in ENGLISCH ausgefüllt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Original-Reisepass, gültig bis mindestens </a:t>
            </a:r>
            <a:r>
              <a:rPr lang="de-DE" b="1" dirty="0"/>
              <a:t>10. August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Dokumente könnt ihr </a:t>
            </a:r>
            <a:r>
              <a:rPr lang="de-DE" dirty="0">
                <a:hlinkClick r:id="rId3"/>
              </a:rPr>
              <a:t>hier</a:t>
            </a:r>
            <a:r>
              <a:rPr lang="de-DE" dirty="0"/>
              <a:t> herunterladen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A88995-0647-4675-B4C8-A1F0D91D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843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35A22-9A73-4BD2-9D2B-0D37FD70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Vorbereitung</a:t>
            </a:r>
            <a:r>
              <a:rPr lang="en-US" dirty="0"/>
              <a:t> der Delegation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94F9EC-A2C4-45E1-8A8A-02888C508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F56208-3AE5-48C1-8C9F-5135A006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0894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D7DD0-466B-4894-9192-FFC9849D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Trainingsplan</a:t>
            </a:r>
            <a:endParaRPr lang="fr-FR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19C35-E971-488B-B7F6-A77C1EE7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Legt</a:t>
            </a:r>
            <a:r>
              <a:rPr lang="en-US" sz="1600" dirty="0"/>
              <a:t> den </a:t>
            </a:r>
            <a:r>
              <a:rPr lang="en-US" sz="1600" dirty="0" err="1"/>
              <a:t>Trainingsplan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b="1" dirty="0"/>
              <a:t>die</a:t>
            </a:r>
            <a:r>
              <a:rPr lang="en-US" sz="1600" dirty="0"/>
              <a:t> </a:t>
            </a:r>
            <a:r>
              <a:rPr lang="en-US" sz="1600" b="1" dirty="0" err="1"/>
              <a:t>Periode</a:t>
            </a:r>
            <a:r>
              <a:rPr lang="en-US" sz="1600" b="1" dirty="0"/>
              <a:t> </a:t>
            </a:r>
            <a:r>
              <a:rPr lang="en-US" sz="1600" b="1" dirty="0" err="1"/>
              <a:t>Juni</a:t>
            </a:r>
            <a:r>
              <a:rPr lang="en-US" sz="1600" b="1" dirty="0"/>
              <a:t> 2021 – </a:t>
            </a:r>
            <a:r>
              <a:rPr lang="en-US" sz="1600" b="1" dirty="0" err="1"/>
              <a:t>Januar</a:t>
            </a:r>
            <a:r>
              <a:rPr lang="en-US" sz="1600" b="1" dirty="0"/>
              <a:t> 2022 </a:t>
            </a:r>
            <a:r>
              <a:rPr lang="en-US" sz="1600" dirty="0"/>
              <a:t>fest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Plant </a:t>
            </a:r>
            <a:r>
              <a:rPr lang="en-US" sz="1600" dirty="0" err="1"/>
              <a:t>allgemeinde</a:t>
            </a:r>
            <a:r>
              <a:rPr lang="en-US" sz="1600" dirty="0"/>
              <a:t> </a:t>
            </a:r>
            <a:r>
              <a:rPr lang="en-US" sz="1600" dirty="0" err="1"/>
              <a:t>Delegationstreffen</a:t>
            </a:r>
            <a:r>
              <a:rPr lang="en-US" sz="1600" dirty="0"/>
              <a:t>: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Pro Sport </a:t>
            </a:r>
            <a:r>
              <a:rPr lang="en-US" sz="1200" b="1" dirty="0">
                <a:sym typeface="Wingdings" panose="05000000000000000000" pitchFamily="2" charset="2"/>
              </a:rPr>
              <a:t> </a:t>
            </a:r>
            <a:r>
              <a:rPr lang="en-US" sz="1200" dirty="0" err="1">
                <a:sym typeface="Wingdings" panose="05000000000000000000" pitchFamily="2" charset="2"/>
              </a:rPr>
              <a:t>unter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allen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Regionen</a:t>
            </a:r>
            <a:endParaRPr lang="en-US" sz="1200" dirty="0"/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ym typeface="Wingdings" panose="05000000000000000000" pitchFamily="2" charset="2"/>
              </a:rPr>
              <a:t>Pro Region  </a:t>
            </a:r>
            <a:r>
              <a:rPr lang="en-US" sz="1200" dirty="0" err="1">
                <a:sym typeface="Wingdings" panose="05000000000000000000" pitchFamily="2" charset="2"/>
              </a:rPr>
              <a:t>unter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allen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Sportarten</a:t>
            </a:r>
            <a:endParaRPr lang="en-US" sz="1200" dirty="0"/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In </a:t>
            </a:r>
            <a:r>
              <a:rPr lang="en-US" sz="1200" dirty="0" err="1">
                <a:sym typeface="Wingdings" panose="05000000000000000000" pitchFamily="2" charset="2"/>
              </a:rPr>
              <a:t>Absprache</a:t>
            </a:r>
            <a:r>
              <a:rPr lang="en-US" sz="1200" dirty="0">
                <a:sym typeface="Wingdings" panose="05000000000000000000" pitchFamily="2" charset="2"/>
              </a:rPr>
              <a:t> und </a:t>
            </a:r>
            <a:r>
              <a:rPr lang="en-US" sz="1200" dirty="0" err="1">
                <a:sym typeface="Wingdings" panose="05000000000000000000" pitchFamily="2" charset="2"/>
              </a:rPr>
              <a:t>Zusammenarbeit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mit</a:t>
            </a:r>
            <a:r>
              <a:rPr lang="en-US" sz="1200" dirty="0">
                <a:sym typeface="Wingdings" panose="05000000000000000000" pitchFamily="2" charset="2"/>
              </a:rPr>
              <a:t> dem DCT (seine </a:t>
            </a:r>
            <a:r>
              <a:rPr lang="en-US" sz="1200" dirty="0" err="1">
                <a:sym typeface="Wingdings" panose="05000000000000000000" pitchFamily="2" charset="2"/>
              </a:rPr>
              <a:t>Teilnahme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vorausgesetzt</a:t>
            </a:r>
            <a:r>
              <a:rPr lang="en-US" sz="1200" dirty="0">
                <a:sym typeface="Wingdings" panose="05000000000000000000" pitchFamily="2" charset="2"/>
              </a:rPr>
              <a:t>)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Erinnerung</a:t>
            </a:r>
            <a:r>
              <a:rPr lang="en-US" sz="1600" dirty="0"/>
              <a:t> an die </a:t>
            </a:r>
            <a:r>
              <a:rPr lang="en-US" sz="1600" dirty="0" err="1"/>
              <a:t>Aktivtäten</a:t>
            </a:r>
            <a:r>
              <a:rPr lang="en-US" sz="1600" dirty="0"/>
              <a:t>:</a:t>
            </a:r>
          </a:p>
          <a:p>
            <a:pPr marL="511175" lvl="2" indent="-285750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en-US" sz="1200" b="1" dirty="0"/>
              <a:t>T+S+A</a:t>
            </a:r>
            <a:r>
              <a:rPr lang="en-US" sz="1200" dirty="0"/>
              <a:t>: 	</a:t>
            </a:r>
            <a:r>
              <a:rPr lang="en-US" sz="1200" dirty="0" err="1"/>
              <a:t>vom</a:t>
            </a:r>
            <a:r>
              <a:rPr lang="en-US" sz="1200" dirty="0"/>
              <a:t> Coach </a:t>
            </a:r>
            <a:r>
              <a:rPr lang="en-US" sz="1200" dirty="0" err="1"/>
              <a:t>festzulegen</a:t>
            </a:r>
            <a:endParaRPr lang="en-US" sz="1200" dirty="0"/>
          </a:p>
          <a:p>
            <a:pPr marL="511175" lvl="2" indent="-285750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en-US" sz="1200" b="1" dirty="0"/>
              <a:t>M+E</a:t>
            </a:r>
            <a:r>
              <a:rPr lang="en-US" sz="1200" dirty="0"/>
              <a:t>: 	</a:t>
            </a:r>
            <a:r>
              <a:rPr lang="en-US" sz="1200" dirty="0" err="1"/>
              <a:t>vom</a:t>
            </a:r>
            <a:r>
              <a:rPr lang="en-US" sz="1200" dirty="0"/>
              <a:t> Coach </a:t>
            </a:r>
            <a:r>
              <a:rPr lang="en-US" sz="1200" dirty="0" err="1"/>
              <a:t>festzulegen</a:t>
            </a:r>
            <a:r>
              <a:rPr lang="en-US" sz="1200" dirty="0"/>
              <a:t> (und </a:t>
            </a:r>
            <a:r>
              <a:rPr lang="en-US" sz="1200" dirty="0" err="1"/>
              <a:t>evtl</a:t>
            </a:r>
            <a:r>
              <a:rPr lang="en-US" sz="1200" dirty="0"/>
              <a:t>. In </a:t>
            </a:r>
            <a:r>
              <a:rPr lang="en-US" sz="1200" dirty="0" err="1"/>
              <a:t>Absprache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Phoebe, falls es </a:t>
            </a:r>
            <a:r>
              <a:rPr lang="en-US" sz="1200" dirty="0" err="1"/>
              <a:t>sich</a:t>
            </a:r>
            <a:r>
              <a:rPr lang="en-US" sz="1200" dirty="0"/>
              <a:t> um 	Marketing </a:t>
            </a:r>
            <a:r>
              <a:rPr lang="en-US" sz="1200" dirty="0" err="1"/>
              <a:t>handelt</a:t>
            </a:r>
            <a:r>
              <a:rPr lang="en-US" sz="1200" dirty="0"/>
              <a:t>.)</a:t>
            </a:r>
          </a:p>
          <a:p>
            <a:pPr marL="511175" lvl="2" indent="-285750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en-US" sz="1200" b="1" dirty="0"/>
              <a:t>C+G</a:t>
            </a:r>
            <a:r>
              <a:rPr lang="en-US" sz="1200" dirty="0"/>
              <a:t>: 	</a:t>
            </a:r>
            <a:r>
              <a:rPr lang="en-US" sz="1200" dirty="0" err="1"/>
              <a:t>vom</a:t>
            </a:r>
            <a:r>
              <a:rPr lang="en-US" sz="1200" dirty="0"/>
              <a:t> Coach in </a:t>
            </a:r>
            <a:r>
              <a:rPr lang="en-US" sz="1200" dirty="0" err="1"/>
              <a:t>Zusammenarbeit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dem DCT </a:t>
            </a:r>
            <a:r>
              <a:rPr lang="en-US" sz="1200" dirty="0" err="1"/>
              <a:t>festzulegen</a:t>
            </a:r>
            <a:endParaRPr lang="en-US" sz="1200" dirty="0"/>
          </a:p>
          <a:p>
            <a:pPr marL="511175" lvl="2" indent="-285750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en-US" sz="1200" b="1" dirty="0"/>
              <a:t>D</a:t>
            </a:r>
            <a:r>
              <a:rPr lang="en-US" sz="1200" dirty="0"/>
              <a:t>: 	von SOSWI </a:t>
            </a:r>
            <a:r>
              <a:rPr lang="en-US" sz="1200" dirty="0" err="1"/>
              <a:t>festgelegt</a:t>
            </a:r>
            <a:endParaRPr lang="en-US" sz="1200" dirty="0"/>
          </a:p>
          <a:p>
            <a:pPr marL="225425" lvl="2" indent="0">
              <a:buNone/>
            </a:pPr>
            <a:r>
              <a:rPr lang="en-US" sz="1100" dirty="0"/>
              <a:t>(</a:t>
            </a:r>
            <a:r>
              <a:rPr lang="en-US" sz="1100" u="sng" dirty="0" err="1"/>
              <a:t>Legende</a:t>
            </a:r>
            <a:r>
              <a:rPr lang="en-US" sz="1100" dirty="0"/>
              <a:t>: </a:t>
            </a:r>
            <a:r>
              <a:rPr lang="en-US" sz="1100" b="1" dirty="0"/>
              <a:t>T</a:t>
            </a:r>
            <a:r>
              <a:rPr lang="en-US" sz="1100" dirty="0"/>
              <a:t>raining; </a:t>
            </a:r>
            <a:r>
              <a:rPr lang="en-US" sz="1100" b="1" dirty="0"/>
              <a:t>S</a:t>
            </a:r>
            <a:r>
              <a:rPr lang="en-US" sz="1100" dirty="0"/>
              <a:t>port; </a:t>
            </a:r>
            <a:r>
              <a:rPr lang="en-US" sz="1100" b="1" dirty="0"/>
              <a:t>A</a:t>
            </a:r>
            <a:r>
              <a:rPr lang="en-US" sz="1100" dirty="0"/>
              <a:t>ctivity; </a:t>
            </a:r>
            <a:r>
              <a:rPr lang="en-US" sz="1100" b="1" dirty="0"/>
              <a:t>M</a:t>
            </a:r>
            <a:r>
              <a:rPr lang="en-US" sz="1100" dirty="0"/>
              <a:t>eeting; </a:t>
            </a:r>
            <a:r>
              <a:rPr lang="en-US" sz="1100" b="1" dirty="0"/>
              <a:t>E</a:t>
            </a:r>
            <a:r>
              <a:rPr lang="en-US" sz="1100" dirty="0"/>
              <a:t>vent; </a:t>
            </a:r>
            <a:r>
              <a:rPr lang="en-US" sz="1100" b="1" dirty="0"/>
              <a:t>C</a:t>
            </a:r>
            <a:r>
              <a:rPr lang="en-US" sz="1100" dirty="0"/>
              <a:t>amp; </a:t>
            </a:r>
            <a:r>
              <a:rPr lang="en-US" sz="1100" b="1" dirty="0"/>
              <a:t>G</a:t>
            </a:r>
            <a:r>
              <a:rPr lang="en-US" sz="1100" dirty="0"/>
              <a:t>roup Event; </a:t>
            </a:r>
            <a:r>
              <a:rPr lang="en-US" sz="1100" b="1" dirty="0"/>
              <a:t>D</a:t>
            </a:r>
            <a:r>
              <a:rPr lang="en-US" sz="1100" dirty="0"/>
              <a:t>elegation)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A88995-0647-4675-B4C8-A1F0D91D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0960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215521-EB67-4E55-A1EB-C7AABDCA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Delegation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7A7183-B1DC-4B84-8422-993147A5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Kontakt mit den Sportler*innen, aber auch mit den Familien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Einhaltung der Fristen für die Registrierung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Vorbereitung</a:t>
            </a:r>
            <a:r>
              <a:rPr lang="fr-CH" dirty="0"/>
              <a:t> der </a:t>
            </a:r>
            <a:r>
              <a:rPr lang="fr-CH" dirty="0" err="1"/>
              <a:t>Sportler</a:t>
            </a:r>
            <a:r>
              <a:rPr lang="fr-CH" dirty="0"/>
              <a:t>*</a:t>
            </a:r>
            <a:r>
              <a:rPr lang="fr-CH" dirty="0" err="1"/>
              <a:t>innen</a:t>
            </a:r>
            <a:endParaRPr lang="fr-CH" dirty="0"/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CH" dirty="0" err="1"/>
              <a:t>Regelmässiges</a:t>
            </a:r>
            <a:r>
              <a:rPr lang="fr-CH" dirty="0"/>
              <a:t> Training </a:t>
            </a: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 err="1">
                <a:sym typeface="Wingdings" panose="05000000000000000000" pitchFamily="2" charset="2"/>
              </a:rPr>
              <a:t>Anwesenheit</a:t>
            </a:r>
            <a:r>
              <a:rPr lang="fr-CH" dirty="0">
                <a:sym typeface="Wingdings" panose="05000000000000000000" pitchFamily="2" charset="2"/>
              </a:rPr>
              <a:t>, </a:t>
            </a:r>
            <a:r>
              <a:rPr lang="fr-CH" dirty="0" err="1">
                <a:sym typeface="Wingdings" panose="05000000000000000000" pitchFamily="2" charset="2"/>
              </a:rPr>
              <a:t>Teilnahme</a:t>
            </a:r>
            <a:endParaRPr lang="fr-CH" dirty="0"/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CH" dirty="0" err="1"/>
              <a:t>Verhalten</a:t>
            </a:r>
            <a:r>
              <a:rPr lang="fr-CH" dirty="0"/>
              <a:t> </a:t>
            </a: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 err="1">
                <a:sym typeface="Wingdings" panose="05000000000000000000" pitchFamily="2" charset="2"/>
              </a:rPr>
              <a:t>individuell</a:t>
            </a:r>
            <a:r>
              <a:rPr lang="fr-CH" dirty="0">
                <a:sym typeface="Wingdings" panose="05000000000000000000" pitchFamily="2" charset="2"/>
              </a:rPr>
              <a:t>, Image der Delegation</a:t>
            </a:r>
            <a:endParaRPr lang="fr-CH" dirty="0"/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CH" dirty="0" err="1">
                <a:sym typeface="Wingdings" panose="05000000000000000000" pitchFamily="2" charset="2"/>
              </a:rPr>
              <a:t>Gewohnheiten</a:t>
            </a:r>
            <a:r>
              <a:rPr lang="fr-CH" dirty="0">
                <a:sym typeface="Wingdings" panose="05000000000000000000" pitchFamily="2" charset="2"/>
              </a:rPr>
              <a:t>  </a:t>
            </a:r>
            <a:r>
              <a:rPr lang="fr-CH" dirty="0" err="1">
                <a:sym typeface="Wingdings" panose="05000000000000000000" pitchFamily="2" charset="2"/>
              </a:rPr>
              <a:t>Rauchen</a:t>
            </a:r>
            <a:r>
              <a:rPr lang="fr-CH" dirty="0">
                <a:sym typeface="Wingdings" panose="05000000000000000000" pitchFamily="2" charset="2"/>
              </a:rPr>
              <a:t>, </a:t>
            </a:r>
            <a:r>
              <a:rPr lang="fr-CH" dirty="0" err="1">
                <a:sym typeface="Wingdings" panose="05000000000000000000" pitchFamily="2" charset="2"/>
              </a:rPr>
              <a:t>Alkohol</a:t>
            </a:r>
            <a:r>
              <a:rPr lang="fr-CH" dirty="0">
                <a:sym typeface="Wingdings" panose="05000000000000000000" pitchFamily="2" charset="2"/>
              </a:rPr>
              <a:t>, </a:t>
            </a:r>
            <a:r>
              <a:rPr lang="fr-CH" dirty="0" err="1">
                <a:sym typeface="Wingdings" panose="05000000000000000000" pitchFamily="2" charset="2"/>
              </a:rPr>
              <a:t>Ausgangszeiten</a:t>
            </a:r>
            <a:r>
              <a:rPr lang="fr-CH" dirty="0">
                <a:sym typeface="Wingdings" panose="05000000000000000000" pitchFamily="2" charset="2"/>
              </a:rPr>
              <a:t>,  </a:t>
            </a:r>
            <a:r>
              <a:rPr lang="fr-CH" dirty="0" err="1">
                <a:sym typeface="Wingdings" panose="05000000000000000000" pitchFamily="2" charset="2"/>
              </a:rPr>
              <a:t>Nutzung</a:t>
            </a:r>
            <a:r>
              <a:rPr lang="fr-CH" dirty="0">
                <a:sym typeface="Wingdings" panose="05000000000000000000" pitchFamily="2" charset="2"/>
              </a:rPr>
              <a:t> der Smartphones / </a:t>
            </a:r>
            <a:r>
              <a:rPr lang="fr-CH" dirty="0" err="1">
                <a:sym typeface="Wingdings" panose="05000000000000000000" pitchFamily="2" charset="2"/>
              </a:rPr>
              <a:t>Tablets</a:t>
            </a:r>
            <a:r>
              <a:rPr lang="fr-CH" dirty="0">
                <a:sym typeface="Wingdings" panose="05000000000000000000" pitchFamily="2" charset="2"/>
              </a:rPr>
              <a:t>, etc.,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CH" dirty="0" err="1">
                <a:sym typeface="Wingdings" panose="05000000000000000000" pitchFamily="2" charset="2"/>
              </a:rPr>
              <a:t>Respektieren</a:t>
            </a:r>
            <a:r>
              <a:rPr lang="fr-CH" dirty="0">
                <a:sym typeface="Wingdings" panose="05000000000000000000" pitchFamily="2" charset="2"/>
              </a:rPr>
              <a:t> der </a:t>
            </a:r>
            <a:r>
              <a:rPr lang="fr-CH" dirty="0" err="1">
                <a:sym typeface="Wingdings" panose="05000000000000000000" pitchFamily="2" charset="2"/>
              </a:rPr>
              <a:t>Regeln</a:t>
            </a:r>
            <a:r>
              <a:rPr lang="fr-CH" dirty="0">
                <a:sym typeface="Wingdings" panose="05000000000000000000" pitchFamily="2" charset="2"/>
              </a:rPr>
              <a:t>  Coach / SOSWI / </a:t>
            </a:r>
            <a:r>
              <a:rPr lang="fr-CH" dirty="0" err="1">
                <a:sym typeface="Wingdings" panose="05000000000000000000" pitchFamily="2" charset="2"/>
              </a:rPr>
              <a:t>Covid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u="sng" dirty="0">
                <a:solidFill>
                  <a:srgbClr val="C00000"/>
                </a:solidFill>
              </a:rPr>
              <a:t>Im </a:t>
            </a:r>
            <a:r>
              <a:rPr lang="fr-CH" b="1" u="sng" dirty="0" err="1">
                <a:solidFill>
                  <a:srgbClr val="C00000"/>
                </a:solidFill>
              </a:rPr>
              <a:t>Falle</a:t>
            </a:r>
            <a:r>
              <a:rPr lang="fr-CH" b="1" u="sng" dirty="0">
                <a:solidFill>
                  <a:srgbClr val="C00000"/>
                </a:solidFill>
              </a:rPr>
              <a:t> </a:t>
            </a:r>
            <a:r>
              <a:rPr lang="fr-CH" b="1" u="sng" dirty="0" err="1">
                <a:solidFill>
                  <a:srgbClr val="C00000"/>
                </a:solidFill>
              </a:rPr>
              <a:t>eines</a:t>
            </a:r>
            <a:r>
              <a:rPr lang="fr-CH" b="1" u="sng" dirty="0">
                <a:solidFill>
                  <a:srgbClr val="C00000"/>
                </a:solidFill>
              </a:rPr>
              <a:t> </a:t>
            </a:r>
            <a:r>
              <a:rPr lang="fr-CH" b="1" u="sng" dirty="0" err="1">
                <a:solidFill>
                  <a:srgbClr val="C00000"/>
                </a:solidFill>
              </a:rPr>
              <a:t>Problems</a:t>
            </a:r>
            <a:r>
              <a:rPr lang="fr-CH" b="1" u="sng" dirty="0">
                <a:solidFill>
                  <a:srgbClr val="C00000"/>
                </a:solidFill>
              </a:rPr>
              <a:t>: Den DCT </a:t>
            </a:r>
            <a:r>
              <a:rPr lang="fr-CH" b="1" u="sng" dirty="0" err="1">
                <a:solidFill>
                  <a:srgbClr val="C00000"/>
                </a:solidFill>
              </a:rPr>
              <a:t>kontaktieren</a:t>
            </a:r>
            <a:r>
              <a:rPr lang="fr-CH" b="1" u="sng" dirty="0">
                <a:solidFill>
                  <a:srgbClr val="C0000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43C183-241C-4637-B264-215D331F3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955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0E805-3AEF-4A03-A8DC-B9A6EFA0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Kazan – Transporte (I) 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76C4F-04C5-48AA-B93E-32E81CD5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Ankunft</a:t>
            </a:r>
            <a:r>
              <a:rPr lang="fr-FR" dirty="0"/>
              <a:t> in Kazan: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FR" dirty="0" err="1"/>
              <a:t>Aufteilung</a:t>
            </a:r>
            <a:r>
              <a:rPr lang="fr-FR" dirty="0"/>
              <a:t> der Delegation (Kazan &amp; </a:t>
            </a:r>
            <a:r>
              <a:rPr lang="fr-FR" dirty="0" err="1"/>
              <a:t>Sviyaga</a:t>
            </a:r>
            <a:r>
              <a:rPr lang="fr-FR" dirty="0"/>
              <a:t>)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FR" dirty="0"/>
              <a:t>Transporte der Delegation an die </a:t>
            </a:r>
            <a:r>
              <a:rPr lang="fr-FR" dirty="0" err="1"/>
              <a:t>beiden</a:t>
            </a:r>
            <a:r>
              <a:rPr lang="fr-FR" dirty="0"/>
              <a:t> </a:t>
            </a:r>
            <a:r>
              <a:rPr lang="fr-FR" dirty="0" err="1"/>
              <a:t>Orte</a:t>
            </a:r>
            <a:r>
              <a:rPr lang="fr-FR" dirty="0"/>
              <a:t> der </a:t>
            </a:r>
            <a:r>
              <a:rPr lang="fr-FR" dirty="0" err="1"/>
              <a:t>Beherrbergung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Transport Sport-</a:t>
            </a:r>
            <a:r>
              <a:rPr lang="fr-FR" dirty="0" err="1"/>
              <a:t>Ausrüstung</a:t>
            </a:r>
            <a:endParaRPr lang="fr-FR" dirty="0"/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de-DE" dirty="0"/>
              <a:t>Kennzeichnung der Skier und Snowboards am Flughafen Kazan (Verantwortung: DCT und HC)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de-DE" dirty="0"/>
              <a:t>Separater Transport zu den Wettkampfstätten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de-DE" dirty="0"/>
              <a:t>Lagerung der Geräte in geschlossenen Räumen (z. B. Container)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de-DE" dirty="0"/>
              <a:t>Schlüssel bei der HC hinterlegen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de-DE" dirty="0"/>
              <a:t>Gleicher Prozess für die Rückkehr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04E34F-4A41-437D-BFC1-01E0B4D16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6924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0E805-3AEF-4A03-A8DC-B9A6EFA0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Kazan – Transporte (II) 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76C4F-04C5-48AA-B93E-32E81CD5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Transport in Kazan: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de-DE" dirty="0"/>
              <a:t>Delegationen: eigene Shuttles zu den 5 Wettkampfstätten.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de-DE" dirty="0"/>
              <a:t>Mit Akkreditierung: Möglichkeit, auch öffentliche Verkehrsmittel zu nutzen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Distanzen</a:t>
            </a:r>
            <a:r>
              <a:rPr lang="fr-CH" dirty="0"/>
              <a:t> von </a:t>
            </a:r>
            <a:r>
              <a:rPr lang="fr-CH" dirty="0" err="1"/>
              <a:t>Sviyaga</a:t>
            </a:r>
            <a:r>
              <a:rPr lang="fr-CH" dirty="0"/>
              <a:t> </a:t>
            </a:r>
            <a:r>
              <a:rPr lang="fr-CH" dirty="0" err="1"/>
              <a:t>nach</a:t>
            </a:r>
            <a:r>
              <a:rPr lang="fr-CH" dirty="0"/>
              <a:t> Kazan:</a:t>
            </a:r>
          </a:p>
          <a:p>
            <a:pPr marL="511175" lvl="2" indent="-285750">
              <a:buFont typeface="Arial" panose="020B0604020202020204" pitchFamily="34" charset="0"/>
              <a:buChar char="•"/>
              <a:tabLst>
                <a:tab pos="2873375" algn="l"/>
                <a:tab pos="4038600" algn="l"/>
                <a:tab pos="5921375" algn="r"/>
              </a:tabLst>
            </a:pPr>
            <a:r>
              <a:rPr lang="fr-CH" dirty="0" err="1"/>
              <a:t>Sportspalace</a:t>
            </a:r>
            <a:r>
              <a:rPr lang="fr-CH" dirty="0"/>
              <a:t>:	FS+SS	38km	50min</a:t>
            </a:r>
          </a:p>
          <a:p>
            <a:pPr marL="511175" lvl="2" indent="-285750">
              <a:buFont typeface="Arial" panose="020B0604020202020204" pitchFamily="34" charset="0"/>
              <a:buChar char="•"/>
              <a:tabLst>
                <a:tab pos="2873375" algn="l"/>
                <a:tab pos="4038600" algn="l"/>
                <a:tab pos="5921375" algn="r"/>
              </a:tabLst>
            </a:pPr>
            <a:r>
              <a:rPr lang="fr-CH" dirty="0" err="1"/>
              <a:t>Burevestnik</a:t>
            </a:r>
            <a:r>
              <a:rPr lang="fr-CH" dirty="0"/>
              <a:t>	FL	47km	1h15min</a:t>
            </a:r>
          </a:p>
          <a:p>
            <a:pPr marL="511175" lvl="2" indent="-285750">
              <a:buFont typeface="Arial" panose="020B0604020202020204" pitchFamily="34" charset="0"/>
              <a:buChar char="•"/>
              <a:tabLst>
                <a:tab pos="2873375" algn="l"/>
                <a:tab pos="4038600" algn="l"/>
                <a:tab pos="5921375" algn="r"/>
              </a:tabLst>
            </a:pPr>
            <a:r>
              <a:rPr lang="fr-CH" dirty="0"/>
              <a:t>Ski-Biathlon </a:t>
            </a:r>
            <a:r>
              <a:rPr lang="fr-CH" dirty="0" err="1"/>
              <a:t>Resort</a:t>
            </a:r>
            <a:r>
              <a:rPr lang="fr-CH" dirty="0"/>
              <a:t>	CC+SN	56km	1h30min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Transport </a:t>
            </a:r>
            <a:r>
              <a:rPr lang="fr-CH" dirty="0" err="1"/>
              <a:t>Families</a:t>
            </a:r>
            <a:r>
              <a:rPr lang="fr-CH" dirty="0"/>
              <a:t>/Fans</a:t>
            </a:r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CH" b="1" dirty="0" err="1"/>
              <a:t>Offizielles</a:t>
            </a:r>
            <a:r>
              <a:rPr lang="fr-CH" b="1" dirty="0"/>
              <a:t> Hotel</a:t>
            </a:r>
            <a:r>
              <a:rPr lang="fr-CH" dirty="0"/>
              <a:t>: </a:t>
            </a:r>
            <a:r>
              <a:rPr lang="de-DE" dirty="0"/>
              <a:t>Spezielle Shuttles und öffentliche Verkehrsmittel</a:t>
            </a:r>
            <a:endParaRPr lang="fr-CH" dirty="0"/>
          </a:p>
          <a:p>
            <a:pPr marL="511175" lvl="2" indent="-285750">
              <a:buFont typeface="Arial" panose="020B0604020202020204" pitchFamily="34" charset="0"/>
              <a:buChar char="•"/>
            </a:pPr>
            <a:r>
              <a:rPr lang="fr-CH" b="1" dirty="0" err="1"/>
              <a:t>Nicht</a:t>
            </a:r>
            <a:r>
              <a:rPr lang="fr-CH" b="1" dirty="0"/>
              <a:t> </a:t>
            </a:r>
            <a:r>
              <a:rPr lang="fr-CH" b="1" dirty="0" err="1"/>
              <a:t>offizielles</a:t>
            </a:r>
            <a:r>
              <a:rPr lang="fr-CH" b="1" dirty="0"/>
              <a:t> Hotel</a:t>
            </a:r>
            <a:r>
              <a:rPr lang="fr-CH" dirty="0"/>
              <a:t>: </a:t>
            </a:r>
            <a:r>
              <a:rPr lang="fr-CH" dirty="0" err="1"/>
              <a:t>nur</a:t>
            </a:r>
            <a:r>
              <a:rPr lang="fr-CH" dirty="0"/>
              <a:t> </a:t>
            </a:r>
            <a:r>
              <a:rPr lang="fr-CH" dirty="0" err="1"/>
              <a:t>öffentliche</a:t>
            </a:r>
            <a:r>
              <a:rPr lang="fr-CH" dirty="0"/>
              <a:t> </a:t>
            </a:r>
            <a:r>
              <a:rPr lang="fr-CH" dirty="0" err="1"/>
              <a:t>Verkehrsmittel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04E34F-4A41-437D-BFC1-01E0B4D16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0787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CD40F-5448-476F-88BF-89A028C2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 und Das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1EB722-85D3-48A7-A097-C38365B18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2ECBE2-E12A-4145-B874-DAC0EE6CF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351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F3B3999-6E86-43C2-A6D8-046587D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6" y="275035"/>
            <a:ext cx="7051823" cy="784548"/>
          </a:xfrm>
        </p:spPr>
        <p:txBody>
          <a:bodyPr wrap="square" anchor="ctr">
            <a:normAutofit/>
          </a:bodyPr>
          <a:lstStyle/>
          <a:p>
            <a:r>
              <a:rPr lang="fr-FR"/>
              <a:t>Vous êtes les représentant(e)s de la Suisse</a:t>
            </a:r>
            <a:endParaRPr lang="en-US"/>
          </a:p>
        </p:txBody>
      </p:sp>
      <p:pic>
        <p:nvPicPr>
          <p:cNvPr id="6" name="Inhaltsplatzhalter 5" descr="Ein Bild, das Text, Person, Balken, Menge enthält.&#10;&#10;Automatisch generierte Beschreibung">
            <a:extLst>
              <a:ext uri="{FF2B5EF4-FFF2-40B4-BE49-F238E27FC236}">
                <a16:creationId xmlns:a16="http://schemas.microsoft.com/office/drawing/2014/main" id="{07D8A29B-D0DB-4D5A-B20A-B558C098C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5" r="-1" b="17081"/>
          <a:stretch/>
        </p:blipFill>
        <p:spPr>
          <a:xfrm>
            <a:off x="544513" y="1306116"/>
            <a:ext cx="7912100" cy="3348038"/>
          </a:xfr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DC9E2C-02BF-482C-A004-275AB825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F4B88F72-1EA4-FE40-A5CA-BD0111E6622B}" type="slidenum">
              <a:rPr lang="en-US" smtClean="0"/>
              <a:pPr>
                <a:spcAft>
                  <a:spcPts val="600"/>
                </a:spcAft>
              </a:pPr>
              <a:t>18</a:t>
            </a:fld>
            <a:r>
              <a:rPr lang="en-US"/>
              <a:t> | Special Olympics Switzerland </a:t>
            </a:r>
          </a:p>
        </p:txBody>
      </p:sp>
    </p:spTree>
    <p:extLst>
      <p:ext uri="{BB962C8B-B14F-4D97-AF65-F5344CB8AC3E}">
        <p14:creationId xmlns:p14="http://schemas.microsoft.com/office/powerpoint/2010/main" val="14528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75513-58E1-4164-B0B3-EA8AF130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Pin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922DF3-D188-488F-AB60-77D41FB1F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Ihr</a:t>
            </a:r>
            <a:r>
              <a:rPr lang="fr-FR" dirty="0"/>
              <a:t> </a:t>
            </a:r>
            <a:r>
              <a:rPr lang="fr-FR" dirty="0" err="1"/>
              <a:t>habt</a:t>
            </a:r>
            <a:r>
              <a:rPr lang="fr-FR" dirty="0"/>
              <a:t> </a:t>
            </a:r>
            <a:r>
              <a:rPr lang="fr-FR" dirty="0" err="1"/>
              <a:t>gewählt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werden</a:t>
            </a:r>
            <a:r>
              <a:rPr lang="fr-FR" dirty="0"/>
              <a:t> </a:t>
            </a:r>
            <a:r>
              <a:rPr lang="fr-FR" dirty="0" err="1"/>
              <a:t>ihn</a:t>
            </a:r>
            <a:r>
              <a:rPr lang="fr-FR" dirty="0"/>
              <a:t> </a:t>
            </a:r>
            <a:r>
              <a:rPr lang="fr-FR" dirty="0" err="1"/>
              <a:t>euch</a:t>
            </a:r>
            <a:r>
              <a:rPr lang="fr-FR" dirty="0"/>
              <a:t> </a:t>
            </a:r>
            <a:r>
              <a:rPr lang="fr-FR" u="sng" dirty="0" err="1"/>
              <a:t>nicht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Delegationscamp</a:t>
            </a:r>
            <a:r>
              <a:rPr lang="fr-FR" dirty="0"/>
              <a:t> </a:t>
            </a:r>
            <a:r>
              <a:rPr lang="fr-FR" dirty="0" err="1"/>
              <a:t>abgeben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4B5ABE-3837-4EAD-8B3C-61CDAF27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D5EAC5-7DB2-4BB6-A113-5C1161880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" t="2162" r="8324" b="4244"/>
          <a:stretch/>
        </p:blipFill>
        <p:spPr>
          <a:xfrm>
            <a:off x="3147747" y="2435217"/>
            <a:ext cx="1845359" cy="18523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02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7F9B0-0624-4FC5-9585-EF96D1F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3F9C-CF0F-49B9-A0EE-9008E88E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6" y="1273082"/>
            <a:ext cx="7912100" cy="33480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/>
              <a:t>Kommunikation</a:t>
            </a:r>
            <a:endParaRPr lang="fr-CH" sz="14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CH" sz="1400" dirty="0" err="1"/>
              <a:t>Fotoshooting</a:t>
            </a:r>
            <a:r>
              <a:rPr lang="fr-CH" sz="1400" dirty="0"/>
              <a:t> Iouri </a:t>
            </a:r>
            <a:r>
              <a:rPr lang="fr-CH" sz="1400" dirty="0" err="1"/>
              <a:t>Podladtchikov</a:t>
            </a:r>
            <a:endParaRPr lang="fr-CH" sz="14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CH" sz="1400" dirty="0"/>
              <a:t>Fan4You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Regionale Informationssitzungen für Eltern und Fans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CH" sz="1400" dirty="0"/>
              <a:t>Stand der </a:t>
            </a:r>
            <a:r>
              <a:rPr lang="fr-CH" sz="1400" dirty="0" err="1"/>
              <a:t>Finanzierung</a:t>
            </a:r>
            <a:endParaRPr lang="fr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tx1"/>
                </a:solidFill>
                <a:latin typeface="+mn-lt"/>
                <a:sym typeface="Ubuntu" charset="0"/>
              </a:rPr>
              <a:t>Family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/>
              <a:t>Registrierung</a:t>
            </a:r>
            <a:endParaRPr lang="fr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/>
              <a:t>Vorbereitung</a:t>
            </a:r>
            <a:r>
              <a:rPr lang="fr-CH" sz="1400" dirty="0"/>
              <a:t> Delegation – </a:t>
            </a:r>
            <a:r>
              <a:rPr lang="fr-CH" sz="1400" dirty="0" err="1"/>
              <a:t>Informationen</a:t>
            </a:r>
            <a:r>
              <a:rPr lang="fr-CH" sz="1400" dirty="0"/>
              <a:t> von Kazan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Dies und </a:t>
            </a:r>
            <a:r>
              <a:rPr lang="fr-CH" sz="1400" dirty="0" err="1"/>
              <a:t>Das</a:t>
            </a:r>
            <a:endParaRPr lang="fr-CH" sz="14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CH" sz="1400" dirty="0"/>
              <a:t>Pins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CH" sz="1400" dirty="0" err="1"/>
              <a:t>Delegationstreffen</a:t>
            </a:r>
            <a:endParaRPr lang="fr-CH" sz="14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CH" sz="1400" dirty="0" err="1"/>
              <a:t>Nächste</a:t>
            </a:r>
            <a:r>
              <a:rPr lang="fr-CH" sz="1400" dirty="0"/>
              <a:t> </a:t>
            </a:r>
            <a:r>
              <a:rPr lang="fr-CH" sz="1400" dirty="0" err="1"/>
              <a:t>Webinare</a:t>
            </a:r>
            <a:endParaRPr lang="fr-CH" sz="14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endParaRPr lang="fr-CH" dirty="0"/>
          </a:p>
          <a:p>
            <a:endParaRPr lang="fr-CH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/>
          <a:lstStyle/>
          <a:p>
            <a:fld id="{F4B88F72-1EA4-FE40-A5CA-BD0111E6622B}" type="slidenum">
              <a:rPr lang="en-US" smtClean="0"/>
              <a:pPr/>
              <a:t>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18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AD87F-6E39-4516-A504-47C8BDB7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 Treffen für die ganze Delegation (freiwillig!)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30FDD-B656-4C0D-A5CA-7E555E77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Programm: zu definieren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Ort: Voraussichtlich in der Region rund um Matten bei Interlaken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Datum: ein Samstag zwischen 28.08. – 16.10.2021</a:t>
            </a:r>
            <a:r>
              <a:rPr lang="fr-FR" dirty="0"/>
              <a:t>, </a:t>
            </a:r>
            <a:r>
              <a:rPr lang="fr-FR" dirty="0" err="1"/>
              <a:t>mittels</a:t>
            </a:r>
            <a:r>
              <a:rPr lang="fr-FR" dirty="0"/>
              <a:t> Doodle </a:t>
            </a:r>
            <a:r>
              <a:rPr lang="fr-FR" dirty="0" err="1"/>
              <a:t>festzulegen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Teilnahme</a:t>
            </a:r>
            <a:r>
              <a:rPr lang="fr-FR" dirty="0"/>
              <a:t>: </a:t>
            </a:r>
            <a:r>
              <a:rPr lang="fr-FR"/>
              <a:t>Freiwillig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E240F3-35B1-497E-884E-D44045EF1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421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D15EA9-77DC-4CA9-AEC1-C03B2994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 für die nächsten Webinare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052077-7AA8-439A-A09C-9A9330D7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Dienstag, 06.07.2021	</a:t>
            </a:r>
            <a:r>
              <a:rPr lang="de-CH" kern="1200" dirty="0"/>
              <a:t>Stand der Registrierung + Informationen Kazan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Dienstag, </a:t>
            </a:r>
            <a:r>
              <a:rPr lang="it-CH" dirty="0"/>
              <a:t>24.08.2021	Stand &amp; </a:t>
            </a:r>
            <a:r>
              <a:rPr lang="it-CH" dirty="0" err="1"/>
              <a:t>Fehlende</a:t>
            </a:r>
            <a:r>
              <a:rPr lang="it-CH" dirty="0"/>
              <a:t> </a:t>
            </a:r>
            <a:r>
              <a:rPr lang="it-CH" dirty="0" err="1"/>
              <a:t>Registrierungen</a:t>
            </a: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Dienstag, </a:t>
            </a:r>
            <a:r>
              <a:rPr lang="it-CH" dirty="0"/>
              <a:t>28.09.2021	Family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Dienstag, </a:t>
            </a:r>
            <a:r>
              <a:rPr lang="it-CH" dirty="0"/>
              <a:t>26.10.2021	</a:t>
            </a:r>
            <a:r>
              <a:rPr lang="fr-FR" dirty="0" err="1"/>
              <a:t>Kommunikation</a:t>
            </a:r>
            <a:r>
              <a:rPr lang="fr-FR" dirty="0"/>
              <a:t> / </a:t>
            </a:r>
            <a:r>
              <a:rPr lang="fr-FR" dirty="0" err="1"/>
              <a:t>Medienarbeit</a:t>
            </a:r>
            <a:r>
              <a:rPr lang="fr-FR" dirty="0"/>
              <a:t> / </a:t>
            </a:r>
            <a:r>
              <a:rPr lang="fr-FR" dirty="0" err="1"/>
              <a:t>Do’s</a:t>
            </a:r>
            <a:r>
              <a:rPr lang="fr-FR" dirty="0"/>
              <a:t> and </a:t>
            </a:r>
            <a:r>
              <a:rPr lang="fr-FR" dirty="0" err="1"/>
              <a:t>Don’ts</a:t>
            </a:r>
            <a:r>
              <a:rPr lang="fr-FR" dirty="0"/>
              <a:t> 			Social Media</a:t>
            </a: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Dienstag, </a:t>
            </a:r>
            <a:r>
              <a:rPr lang="it-CH" dirty="0"/>
              <a:t>16.11.2021	</a:t>
            </a:r>
            <a:r>
              <a:rPr lang="fr-FR" dirty="0" err="1"/>
              <a:t>Vorbereitung</a:t>
            </a:r>
            <a:r>
              <a:rPr lang="fr-FR" dirty="0"/>
              <a:t> </a:t>
            </a:r>
            <a:r>
              <a:rPr lang="fr-FR" dirty="0" err="1"/>
              <a:t>Delegationscamp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Montag, 10.01.2021	Organisation der </a:t>
            </a:r>
            <a:r>
              <a:rPr lang="fr-FR" dirty="0" err="1"/>
              <a:t>Reise</a:t>
            </a:r>
            <a:endParaRPr lang="it-CH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B0EF99-8D98-458E-BAF4-8401A9649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03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4CFFAF-710D-4206-B7A1-F4B042D8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Fragen</a:t>
            </a:r>
            <a:r>
              <a:rPr lang="en-US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711FC9-7BA6-4A21-A190-1EE9E462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8" name="Inhaltsplatzhalter 5" descr="Fragen Silhouette">
            <a:extLst>
              <a:ext uri="{FF2B5EF4-FFF2-40B4-BE49-F238E27FC236}">
                <a16:creationId xmlns:a16="http://schemas.microsoft.com/office/drawing/2014/main" id="{80798ED1-5100-4DE8-B2E1-17FD3D9B7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4432" y="239894"/>
            <a:ext cx="3535136" cy="3535136"/>
          </a:xfrm>
        </p:spPr>
      </p:pic>
    </p:spTree>
    <p:extLst>
      <p:ext uri="{BB962C8B-B14F-4D97-AF65-F5344CB8AC3E}">
        <p14:creationId xmlns:p14="http://schemas.microsoft.com/office/powerpoint/2010/main" val="23802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Danke</a:t>
            </a:r>
            <a:r>
              <a:rPr lang="fr-CH" dirty="0"/>
              <a:t>.</a:t>
            </a:r>
            <a:endParaRPr lang="fr-CH" sz="1350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/>
          <a:lstStyle/>
          <a:p>
            <a:fld id="{F4B88F72-1EA4-FE40-A5CA-BD0111E6622B}" type="slidenum">
              <a:rPr lang="fr-CH" smtClean="0"/>
              <a:pPr/>
              <a:t>23</a:t>
            </a:fld>
            <a:r>
              <a:rPr lang="fr-CH"/>
              <a:t> | Special Olympics Switzerland </a:t>
            </a:r>
            <a:endParaRPr lang="fr-CH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8DD1F-5C83-4725-9F39-08BE98A1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Kommunikation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AB1907-38DD-46F0-B462-0FA2EE9E6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A8D09-A168-4BA0-89FA-10747D172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912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1E8CA-8A1E-4EFD-A1DB-B450D6FC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Fotoshooting</a:t>
            </a:r>
            <a:r>
              <a:rPr lang="en-US"/>
              <a:t> Iouri </a:t>
            </a:r>
            <a:r>
              <a:rPr lang="en-US" err="1"/>
              <a:t>Podlatchikov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C05226-7330-4BCF-8731-AE42F3AC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2400" b="1" u="sng" dirty="0"/>
              <a:t>Herzlichen Dank für eure Teilnahme!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haben die Bilder noch nicht gesehen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wird geklärt, wie diese Bilder verwendet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Erscheinen voraussichtlich ab dem 3. Dezember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Ihr erhaltet von uns ein kleines Geschenk als Dankeschön für </a:t>
            </a:r>
            <a:r>
              <a:rPr lang="de-DE"/>
              <a:t>eure Teilnahme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355731-320C-4473-9EC5-8665C7DA0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135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76E14-861C-4652-AE37-E69B677D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Fan4You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E6245-E7FD-4EE6-9D52-B27E44751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306116"/>
            <a:ext cx="5360767" cy="33480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Sobald wir die Einzahlungsscheine erhalten, drucken wir sie aus und senden sie euch 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fehlen noch einige Unterschriften, wir werden euch entsprechend kontaktieren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DC026B-A9DC-4731-A465-2C95C6E8A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C2A69D-3892-43F8-8386-1045021A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45" y="1093917"/>
            <a:ext cx="2551333" cy="36412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7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DB64B-CF1C-4887-8C35-5B42F781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Regionale Informationssitzungen für Eltern und Fans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B10881-E2A3-4CA4-95A4-84C186284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Ziel</a:t>
            </a:r>
            <a:r>
              <a:rPr lang="fr-FR" dirty="0"/>
              <a:t>:</a:t>
            </a:r>
          </a:p>
          <a:p>
            <a:pPr marL="119380" lvl="1" indent="-119380"/>
            <a:r>
              <a:rPr lang="de-DE" sz="1600" dirty="0"/>
              <a:t>Eltern, Verwandte, Fans und Interessierte über die Bedeutung und Organisation der World Games und die Möglichkeit, das Team Schweiz 2022 in Kasan zu besuchen, zu informieren</a:t>
            </a:r>
          </a:p>
          <a:p>
            <a:r>
              <a:rPr lang="fr-FR" dirty="0" err="1"/>
              <a:t>Strategie</a:t>
            </a:r>
            <a:r>
              <a:rPr lang="fr-FR" dirty="0"/>
              <a:t>:</a:t>
            </a:r>
          </a:p>
          <a:p>
            <a:pPr marL="119380" lvl="1" indent="-119380"/>
            <a:r>
              <a:rPr lang="de-DE" sz="1600" dirty="0"/>
              <a:t>Organisieren einer Informations-Sitzung mit einem Mitarbeitenden von SOSWI mit World Games-Erfahrung</a:t>
            </a:r>
          </a:p>
          <a:p>
            <a:r>
              <a:rPr lang="fr-FR" dirty="0" err="1"/>
              <a:t>Massnahme</a:t>
            </a:r>
            <a:r>
              <a:rPr lang="fr-FR" dirty="0"/>
              <a:t>:</a:t>
            </a:r>
          </a:p>
          <a:p>
            <a:pPr marL="119380" lvl="1" indent="-119380"/>
            <a:r>
              <a:rPr lang="de-DE" sz="1600" dirty="0"/>
              <a:t>Koordiniert einen Termin mit Interessenten und richtet eine virtuelle oder reelle Sitzung ein. Informiert SOSWI über den Termin.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194AD-95B1-468C-99DF-31E63CE8A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464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959B4-07D7-40B6-9BA4-5E6540B2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 der </a:t>
            </a:r>
            <a:r>
              <a:rPr lang="en-US" dirty="0" err="1"/>
              <a:t>Finanzierung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3C537C-C5DC-4771-92AB-184EBAA11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7F94560-1BF9-497E-B970-79D8C117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306116"/>
            <a:ext cx="4174875" cy="3348038"/>
          </a:xfrm>
        </p:spPr>
        <p:txBody>
          <a:bodyPr anchor="t"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Wir sind mit der Finanzierung auf dem richtigen Weg, aber wir haben noch fast die Hälfte vor uns.</a:t>
            </a:r>
          </a:p>
        </p:txBody>
      </p:sp>
      <p:pic>
        <p:nvPicPr>
          <p:cNvPr id="16" name="Grafik 15" descr="Münzen Silhouette">
            <a:extLst>
              <a:ext uri="{FF2B5EF4-FFF2-40B4-BE49-F238E27FC236}">
                <a16:creationId xmlns:a16="http://schemas.microsoft.com/office/drawing/2014/main" id="{2923F0E8-66F8-4690-B9DB-76C8D0ABB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2158" y="2438550"/>
            <a:ext cx="914400" cy="914400"/>
          </a:xfrm>
          <a:prstGeom prst="rect">
            <a:avLst/>
          </a:prstGeom>
        </p:spPr>
      </p:pic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F4733B4-3034-42E3-AC51-CE7998B3F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38146"/>
              </p:ext>
            </p:extLst>
          </p:nvPr>
        </p:nvGraphicFramePr>
        <p:xfrm>
          <a:off x="4900377" y="1990076"/>
          <a:ext cx="3938969" cy="270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98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FE9D9-3599-491B-9AFE-6933F6A3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Program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A9B19F-D487-4757-8B57-9290BCD43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F2CB92-3254-4C5C-9ADF-F534D5FE0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27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3248E-340F-4D09-AAA2-4E75D563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Aktueller</a:t>
            </a:r>
            <a:r>
              <a:rPr lang="en-US" dirty="0"/>
              <a:t>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D2B892-A824-4C50-AD5B-65B8B4EA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Noch keine Informationen verfügbar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Ab </a:t>
            </a:r>
            <a:r>
              <a:rPr lang="fr-FR" b="1" dirty="0" err="1"/>
              <a:t>Mitte</a:t>
            </a:r>
            <a:r>
              <a:rPr lang="fr-FR" b="1" dirty="0"/>
              <a:t> </a:t>
            </a:r>
            <a:r>
              <a:rPr lang="fr-FR" b="1" dirty="0" err="1"/>
              <a:t>September</a:t>
            </a:r>
            <a:r>
              <a:rPr lang="fr-FR" b="1" dirty="0"/>
              <a:t> </a:t>
            </a:r>
            <a:r>
              <a:rPr lang="fr-FR" dirty="0" err="1"/>
              <a:t>verfügbar</a:t>
            </a:r>
            <a:endParaRPr lang="fr-FR" b="1" dirty="0"/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Bei Interesse an den Informationen sollen sich die Eltern, Angehörigen etc. direkt im Formular eintragen. Wir werden diese dann direkt mit den aktuellsten Informationen kontaktieren.</a:t>
            </a:r>
            <a:endParaRPr lang="fr-FR" dirty="0"/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CH" sz="1050" dirty="0">
              <a:sym typeface="Wingdings" panose="05000000000000000000" pitchFamily="2" charset="2"/>
            </a:endParaRPr>
          </a:p>
          <a:p>
            <a:r>
              <a:rPr lang="de-CH" sz="1050" dirty="0">
                <a:sym typeface="Wingdings" panose="05000000000000000000" pitchFamily="2" charset="2"/>
              </a:rPr>
              <a:t>Formular:</a:t>
            </a:r>
            <a:endParaRPr lang="de-CH" sz="1050" dirty="0"/>
          </a:p>
          <a:p>
            <a:r>
              <a:rPr lang="de-CH" sz="1050" dirty="0">
                <a:sym typeface="Wingdings" panose="05000000000000000000" pitchFamily="2" charset="2"/>
                <a:hlinkClick r:id="rId3"/>
              </a:rPr>
              <a:t>https://forms.office.com/Pages/ResponsePage.aspx?id=QQHvr2c8f0SOiBtgv82IUVryATw24ZhMv9s_WJLC4mJUMkhSVUUyRjdGNVVOUEFIQlA2V1Y0VEgxMyQlQCN0PWcu</a:t>
            </a:r>
            <a:endParaRPr lang="de-CH" sz="105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773097-7436-40E4-8E63-32B9936E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0910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SWI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504_Presentation_Template" id="{BBD97D20-526B-4D90-BEE8-53BBFED12FCE}" vid="{0B9107EA-15A0-436C-A006-7BC497A4A3B5}"/>
    </a:ext>
  </a:ext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504_Presentation_Template" id="{BBD97D20-526B-4D90-BEE8-53BBFED12FCE}" vid="{0F66EFBC-1B1F-4DFF-AC4C-F2BE66AE25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7B3BB1217944A960A58861D8EF91F" ma:contentTypeVersion="13" ma:contentTypeDescription="Ein neues Dokument erstellen." ma:contentTypeScope="" ma:versionID="3d30a353d0e83201891f3abcf25fd6d3">
  <xsd:schema xmlns:xsd="http://www.w3.org/2001/XMLSchema" xmlns:xs="http://www.w3.org/2001/XMLSchema" xmlns:p="http://schemas.microsoft.com/office/2006/metadata/properties" xmlns:ns2="42664116-9abe-4205-b356-9281d0d12e47" xmlns:ns3="297640c1-5516-45f5-8c93-e78f4be7fe37" targetNamespace="http://schemas.microsoft.com/office/2006/metadata/properties" ma:root="true" ma:fieldsID="52a6c62c310d080767c20b47d630807f" ns2:_="" ns3:_="">
    <xsd:import namespace="42664116-9abe-4205-b356-9281d0d12e47"/>
    <xsd:import namespace="297640c1-5516-45f5-8c93-e78f4be7f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64116-9abe-4205-b356-9281d0d12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640c1-5516-45f5-8c93-e78f4be7f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0054F-E0DB-4E67-8780-4362E028E0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0722A2-D5C3-4184-9C7A-44D68D1A3973}">
  <ds:schemaRefs>
    <ds:schemaRef ds:uri="42664116-9abe-4205-b356-9281d0d12e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E970C0-BFB9-4754-B06D-4C02103EBB34}">
  <ds:schemaRefs>
    <ds:schemaRef ds:uri="297640c1-5516-45f5-8c93-e78f4be7fe37"/>
    <ds:schemaRef ds:uri="42664116-9abe-4205-b356-9281d0d12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SOSWI_PPT_Template_16_9_NEU</Template>
  <TotalTime>0</TotalTime>
  <Words>1234</Words>
  <Application>Microsoft Office PowerPoint</Application>
  <PresentationFormat>Bildschirmpräsentation (16:9)</PresentationFormat>
  <Paragraphs>194</Paragraphs>
  <Slides>23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</vt:lpstr>
      <vt:lpstr>Symbol</vt:lpstr>
      <vt:lpstr>Ubuntu</vt:lpstr>
      <vt:lpstr>Ubuntu Light</vt:lpstr>
      <vt:lpstr>SOSWI_Presentation</vt:lpstr>
      <vt:lpstr>Body White copy</vt:lpstr>
      <vt:lpstr>Webinar Diverse Informationen</vt:lpstr>
      <vt:lpstr>Übersicht</vt:lpstr>
      <vt:lpstr>Kommunikation</vt:lpstr>
      <vt:lpstr>Fotoshooting Iouri Podlatchikov</vt:lpstr>
      <vt:lpstr>Fan4You</vt:lpstr>
      <vt:lpstr>Regionale Informationssitzungen für Eltern und Fans</vt:lpstr>
      <vt:lpstr>Stand der Finanzierung</vt:lpstr>
      <vt:lpstr>Family Program</vt:lpstr>
      <vt:lpstr>Aktueller Stand</vt:lpstr>
      <vt:lpstr>Registrierung</vt:lpstr>
      <vt:lpstr>Erinnerung</vt:lpstr>
      <vt:lpstr>Vorbereitung der Delegation</vt:lpstr>
      <vt:lpstr>Trainingsplan</vt:lpstr>
      <vt:lpstr>Vorbereitung Delegation</vt:lpstr>
      <vt:lpstr>Informationen Kazan – Transporte (I) </vt:lpstr>
      <vt:lpstr>Informationen Kazan – Transporte (II) </vt:lpstr>
      <vt:lpstr>Dies und Das</vt:lpstr>
      <vt:lpstr>Vous êtes les représentant(e)s de la Suisse</vt:lpstr>
      <vt:lpstr>Der Pin</vt:lpstr>
      <vt:lpstr>Ein Treffen für die ganze Delegation (freiwillig!)</vt:lpstr>
      <vt:lpstr>Daten für die nächsten Webinare</vt:lpstr>
      <vt:lpstr>Fragen?</vt:lpstr>
      <vt:lpstr>Danke.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Diverses informations</dc:title>
  <dc:creator>Phoebe Cueni</dc:creator>
  <cp:lastModifiedBy>Phoebe Cueni</cp:lastModifiedBy>
  <cp:revision>1</cp:revision>
  <dcterms:created xsi:type="dcterms:W3CDTF">2021-06-03T08:17:30Z</dcterms:created>
  <dcterms:modified xsi:type="dcterms:W3CDTF">2021-06-14T12:08:00Z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0x010100BB77B3BB1217944A960A58861D8EF91F</vt:lpwstr>
  </property>
</Properties>
</file>